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5" r:id="rId3"/>
    <p:sldMasterId id="2147483689" r:id="rId4"/>
  </p:sldMasterIdLst>
  <p:notesMasterIdLst>
    <p:notesMasterId r:id="rId19"/>
  </p:notesMasterIdLst>
  <p:handoutMasterIdLst>
    <p:handoutMasterId r:id="rId20"/>
  </p:handoutMasterIdLst>
  <p:sldIdLst>
    <p:sldId id="326" r:id="rId5"/>
    <p:sldId id="288" r:id="rId6"/>
    <p:sldId id="290" r:id="rId7"/>
    <p:sldId id="292" r:id="rId8"/>
    <p:sldId id="293" r:id="rId9"/>
    <p:sldId id="295" r:id="rId10"/>
    <p:sldId id="296" r:id="rId11"/>
    <p:sldId id="297" r:id="rId12"/>
    <p:sldId id="298" r:id="rId13"/>
    <p:sldId id="299" r:id="rId14"/>
    <p:sldId id="327" r:id="rId15"/>
    <p:sldId id="328" r:id="rId16"/>
    <p:sldId id="329" r:id="rId17"/>
    <p:sldId id="28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99"/>
    <a:srgbClr val="DFE0B4"/>
    <a:srgbClr val="FFF2CD"/>
    <a:srgbClr val="CBC840"/>
    <a:srgbClr val="CCBB3C"/>
    <a:srgbClr val="F6FAD0"/>
    <a:srgbClr val="E2F0D9"/>
    <a:srgbClr val="E5F5D5"/>
    <a:srgbClr val="F7BB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4BE6D5-C270-413A-9977-83D3278D89C1}" type="doc">
      <dgm:prSet loTypeId="urn:microsoft.com/office/officeart/2005/8/layout/vList5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5768C79-9F93-402F-9F95-B909DC58B64F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bg-BG" altLang="bg-BG" sz="2400" b="1" u="sng" dirty="0" smtClean="0">
              <a:solidFill>
                <a:srgbClr val="003399"/>
              </a:solidFill>
              <a:effectLst/>
            </a:rPr>
            <a:t>Приоритетна ос 1: </a:t>
          </a:r>
          <a:endParaRPr lang="en-US" altLang="bg-BG" sz="2400" b="1" u="sng" dirty="0" smtClean="0">
            <a:solidFill>
              <a:srgbClr val="003399"/>
            </a:solidFill>
            <a:effectLst/>
          </a:endParaRPr>
        </a:p>
        <a:p>
          <a:pPr>
            <a:spcAft>
              <a:spcPts val="0"/>
            </a:spcAft>
          </a:pPr>
          <a:r>
            <a:rPr lang="bg-BG" altLang="bg-BG" sz="2400" b="1" dirty="0" smtClean="0">
              <a:solidFill>
                <a:schemeClr val="tx1"/>
              </a:solidFill>
              <a:effectLst/>
            </a:rPr>
            <a:t>Научни изследвания и технологично развитие </a:t>
          </a:r>
        </a:p>
        <a:p>
          <a:pPr rtl="0">
            <a:spcAft>
              <a:spcPts val="0"/>
            </a:spcAft>
          </a:pPr>
          <a:r>
            <a:rPr lang="bg-BG" sz="2400" b="1" dirty="0" smtClean="0">
              <a:solidFill>
                <a:srgbClr val="006600"/>
              </a:solidFill>
              <a:effectLst/>
            </a:rPr>
            <a:t>ЕФРР –  56</a:t>
          </a:r>
          <a:r>
            <a:rPr lang="en-US" sz="2400" b="1" dirty="0" smtClean="0">
              <a:solidFill>
                <a:srgbClr val="006600"/>
              </a:solidFill>
              <a:effectLst/>
            </a:rPr>
            <a:t>0</a:t>
          </a:r>
          <a:r>
            <a:rPr lang="en-US" altLang="bg-BG" sz="2400" b="1" dirty="0" smtClean="0">
              <a:solidFill>
                <a:srgbClr val="006600"/>
              </a:solidFill>
              <a:effectLst/>
              <a:latin typeface="+mn-lt"/>
            </a:rPr>
            <a:t> </a:t>
          </a:r>
          <a:r>
            <a:rPr lang="bg-BG" altLang="bg-BG" sz="2400" b="1" dirty="0" smtClean="0">
              <a:solidFill>
                <a:srgbClr val="006600"/>
              </a:solidFill>
              <a:effectLst/>
              <a:latin typeface="+mn-lt"/>
            </a:rPr>
            <a:t>млн. лв.</a:t>
          </a:r>
          <a:endParaRPr lang="en-US" sz="2400" b="1" dirty="0">
            <a:solidFill>
              <a:srgbClr val="006600"/>
            </a:solidFill>
            <a:effectLst/>
          </a:endParaRPr>
        </a:p>
      </dgm:t>
    </dgm:pt>
    <dgm:pt modelId="{3F4F94B3-5757-4ADB-8643-2AB036F49187}" type="parTrans" cxnId="{F2CF5E75-8FD9-460C-AD41-BC6EE6F8E0B3}">
      <dgm:prSet/>
      <dgm:spPr/>
      <dgm:t>
        <a:bodyPr/>
        <a:lstStyle/>
        <a:p>
          <a:endParaRPr lang="en-US"/>
        </a:p>
      </dgm:t>
    </dgm:pt>
    <dgm:pt modelId="{EA989002-6DA5-4EBA-B07A-DCEA521E556E}" type="sibTrans" cxnId="{F2CF5E75-8FD9-460C-AD41-BC6EE6F8E0B3}">
      <dgm:prSet/>
      <dgm:spPr/>
      <dgm:t>
        <a:bodyPr/>
        <a:lstStyle/>
        <a:p>
          <a:endParaRPr lang="en-US"/>
        </a:p>
      </dgm:t>
    </dgm:pt>
    <dgm:pt modelId="{A9A27B5A-BBBA-49AE-8094-8A8A7BA77F0F}">
      <dgm:prSet phldrT="[Text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algn="l" rtl="0"/>
          <a:r>
            <a:rPr lang="bg-BG" sz="2200" b="1" u="sng" dirty="0" smtClean="0">
              <a:solidFill>
                <a:srgbClr val="003399"/>
              </a:solidFill>
              <a:effectLst/>
            </a:rPr>
            <a:t>Тематична</a:t>
          </a:r>
          <a:r>
            <a:rPr lang="bg-BG" sz="2200" b="1" u="sng" baseline="0" dirty="0" smtClean="0">
              <a:solidFill>
                <a:srgbClr val="003399"/>
              </a:solidFill>
              <a:effectLst/>
            </a:rPr>
            <a:t> цел</a:t>
          </a:r>
          <a:r>
            <a:rPr lang="bg-BG" altLang="bg-BG" sz="2200" b="1" u="sng" dirty="0" smtClean="0">
              <a:solidFill>
                <a:srgbClr val="003399"/>
              </a:solidFill>
              <a:effectLst/>
            </a:rPr>
            <a:t> 1:</a:t>
          </a:r>
          <a:r>
            <a:rPr lang="en-US" altLang="bg-BG" sz="2200" b="1" dirty="0" smtClean="0">
              <a:effectLst/>
            </a:rPr>
            <a:t> </a:t>
          </a:r>
          <a:r>
            <a:rPr lang="bg-BG" sz="2200" b="1" noProof="0" dirty="0" smtClean="0">
              <a:effectLst/>
            </a:rPr>
            <a:t>Засилване на научноизследователската дейност, технологичното развитие и иновациите</a:t>
          </a:r>
          <a:endParaRPr lang="en-US" sz="2200" b="1" dirty="0">
            <a:effectLst/>
          </a:endParaRPr>
        </a:p>
      </dgm:t>
    </dgm:pt>
    <dgm:pt modelId="{5DD55EE9-68FB-44F6-BF0E-945BB03C4E08}" type="parTrans" cxnId="{F2EAD143-89DA-4A60-B275-C0C331C874CC}">
      <dgm:prSet/>
      <dgm:spPr/>
      <dgm:t>
        <a:bodyPr/>
        <a:lstStyle/>
        <a:p>
          <a:endParaRPr lang="en-US"/>
        </a:p>
      </dgm:t>
    </dgm:pt>
    <dgm:pt modelId="{4CE66381-8C5D-4366-8F81-0B27316659ED}" type="sibTrans" cxnId="{F2EAD143-89DA-4A60-B275-C0C331C874CC}">
      <dgm:prSet/>
      <dgm:spPr/>
      <dgm:t>
        <a:bodyPr/>
        <a:lstStyle/>
        <a:p>
          <a:endParaRPr lang="en-US"/>
        </a:p>
      </dgm:t>
    </dgm:pt>
    <dgm:pt modelId="{C2A5D194-F62A-4D06-8685-745B9DA00D28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bg-BG" altLang="bg-BG" sz="2400" b="1" u="sng" dirty="0" smtClean="0">
              <a:solidFill>
                <a:srgbClr val="003399"/>
              </a:solidFill>
              <a:effectLst/>
            </a:rPr>
            <a:t>Приоритетна ос 2: </a:t>
          </a:r>
          <a:endParaRPr lang="en-US" altLang="bg-BG" sz="2400" b="1" u="sng" dirty="0" smtClean="0">
            <a:solidFill>
              <a:srgbClr val="003399"/>
            </a:solidFill>
            <a:effectLst/>
          </a:endParaRPr>
        </a:p>
        <a:p>
          <a:pPr rtl="0">
            <a:spcAft>
              <a:spcPts val="0"/>
            </a:spcAft>
          </a:pPr>
          <a:r>
            <a:rPr lang="bg-BG" altLang="bg-BG" sz="2400" b="1" noProof="0" dirty="0" smtClean="0">
              <a:solidFill>
                <a:schemeClr val="tx1"/>
              </a:solidFill>
              <a:effectLst/>
            </a:rPr>
            <a:t>Образование и учене</a:t>
          </a:r>
          <a:endParaRPr lang="en-US" altLang="bg-BG" sz="2400" b="1" noProof="0" dirty="0" smtClean="0">
            <a:solidFill>
              <a:schemeClr val="tx1"/>
            </a:solidFill>
            <a:effectLst/>
          </a:endParaRPr>
        </a:p>
        <a:p>
          <a:pPr rtl="0">
            <a:spcAft>
              <a:spcPts val="0"/>
            </a:spcAft>
          </a:pPr>
          <a:r>
            <a:rPr lang="bg-BG" altLang="bg-BG" sz="2400" b="1" noProof="0" dirty="0" smtClean="0">
              <a:solidFill>
                <a:schemeClr val="tx1"/>
              </a:solidFill>
              <a:effectLst/>
            </a:rPr>
            <a:t>през целия живот</a:t>
          </a:r>
        </a:p>
        <a:p>
          <a:pPr rtl="0">
            <a:spcAft>
              <a:spcPts val="0"/>
            </a:spcAft>
          </a:pPr>
          <a:r>
            <a:rPr lang="bg-BG" sz="2400" b="1" dirty="0" smtClean="0">
              <a:solidFill>
                <a:srgbClr val="006600"/>
              </a:solidFill>
              <a:effectLst/>
            </a:rPr>
            <a:t>ЕСФ – 504,6</a:t>
          </a:r>
          <a:r>
            <a:rPr lang="bg-BG" altLang="bg-BG" sz="2400" b="1" dirty="0" smtClean="0">
              <a:solidFill>
                <a:srgbClr val="006600"/>
              </a:solidFill>
              <a:effectLst/>
              <a:latin typeface="+mn-lt"/>
            </a:rPr>
            <a:t> млн. лв.</a:t>
          </a:r>
          <a:endParaRPr lang="en-US" sz="2400" b="1" dirty="0">
            <a:solidFill>
              <a:srgbClr val="006600"/>
            </a:solidFill>
            <a:effectLst/>
          </a:endParaRPr>
        </a:p>
      </dgm:t>
    </dgm:pt>
    <dgm:pt modelId="{9AB69DAD-8291-4BBE-818C-87905212EE31}" type="parTrans" cxnId="{91899AEC-9968-4961-8563-BF437165E2B3}">
      <dgm:prSet/>
      <dgm:spPr/>
      <dgm:t>
        <a:bodyPr/>
        <a:lstStyle/>
        <a:p>
          <a:endParaRPr lang="en-US"/>
        </a:p>
      </dgm:t>
    </dgm:pt>
    <dgm:pt modelId="{4DCC8262-C6FB-4EA8-8403-4ED8188E5441}" type="sibTrans" cxnId="{91899AEC-9968-4961-8563-BF437165E2B3}">
      <dgm:prSet/>
      <dgm:spPr/>
      <dgm:t>
        <a:bodyPr/>
        <a:lstStyle/>
        <a:p>
          <a:endParaRPr lang="en-US"/>
        </a:p>
      </dgm:t>
    </dgm:pt>
    <dgm:pt modelId="{F91BD16B-D135-4DE2-89FA-FDBAC7AC2F35}">
      <dgm:prSet phldrT="[Text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pPr rtl="0"/>
          <a:r>
            <a:rPr lang="bg-BG" b="1" u="sng" dirty="0" smtClean="0">
              <a:solidFill>
                <a:srgbClr val="003399"/>
              </a:solidFill>
              <a:effectLst/>
            </a:rPr>
            <a:t>Тематична</a:t>
          </a:r>
          <a:r>
            <a:rPr lang="bg-BG" b="1" u="sng" baseline="0" dirty="0" smtClean="0">
              <a:solidFill>
                <a:srgbClr val="003399"/>
              </a:solidFill>
              <a:effectLst/>
            </a:rPr>
            <a:t> цел</a:t>
          </a:r>
          <a:r>
            <a:rPr kumimoji="0" lang="ru-RU" altLang="bg-BG" b="1" i="0" u="sng" strike="noStrike" cap="none" spc="0" normalizeH="0" baseline="0" noProof="0" dirty="0" smtClean="0">
              <a:ln/>
              <a:solidFill>
                <a:srgbClr val="003399"/>
              </a:solidFill>
              <a:effectLst/>
              <a:uLnTx/>
              <a:uFillTx/>
              <a:latin typeface="+mn-lt"/>
            </a:rPr>
            <a:t> 10: </a:t>
          </a:r>
          <a:r>
            <a:rPr kumimoji="0" lang="bg-BG" altLang="bg-BG" b="1" i="0" u="none" strike="noStrike" cap="none" spc="0" normalizeH="0" baseline="0" noProof="0" dirty="0" smtClean="0">
              <a:ln/>
              <a:effectLst/>
              <a:uLnTx/>
              <a:uFillTx/>
              <a:latin typeface="+mn-lt"/>
            </a:rPr>
            <a:t>Инвестиции в образованието, обучението, включително професионално обучение за придобиване на умения и ученето през целия </a:t>
          </a:r>
          <a:r>
            <a:rPr kumimoji="0" lang="ru-RU" altLang="bg-BG" b="1" i="0" u="none" strike="noStrike" cap="none" spc="0" normalizeH="0" baseline="0" noProof="0" dirty="0" smtClean="0">
              <a:ln/>
              <a:effectLst/>
              <a:uLnTx/>
              <a:uFillTx/>
              <a:latin typeface="+mn-lt"/>
            </a:rPr>
            <a:t>живот</a:t>
          </a:r>
          <a:endParaRPr lang="en-US" b="1" dirty="0">
            <a:effectLst/>
          </a:endParaRPr>
        </a:p>
      </dgm:t>
    </dgm:pt>
    <dgm:pt modelId="{79221EAE-DED5-4033-ADA6-80BDE09691EA}" type="parTrans" cxnId="{40D76129-6120-481F-8DF8-0FC04F3512BE}">
      <dgm:prSet/>
      <dgm:spPr/>
      <dgm:t>
        <a:bodyPr/>
        <a:lstStyle/>
        <a:p>
          <a:endParaRPr lang="en-US"/>
        </a:p>
      </dgm:t>
    </dgm:pt>
    <dgm:pt modelId="{9D7B158F-4359-4D00-93D9-6A718CDB1D92}" type="sibTrans" cxnId="{40D76129-6120-481F-8DF8-0FC04F3512BE}">
      <dgm:prSet/>
      <dgm:spPr/>
      <dgm:t>
        <a:bodyPr/>
        <a:lstStyle/>
        <a:p>
          <a:endParaRPr lang="en-US"/>
        </a:p>
      </dgm:t>
    </dgm:pt>
    <dgm:pt modelId="{9756F7DC-FC32-40C5-824D-B41D159822ED}">
      <dgm:prSet phldrT="[Text]" custT="1"/>
      <dgm:spPr>
        <a:solidFill>
          <a:srgbClr val="F7BBC8"/>
        </a:solidFill>
      </dgm:spPr>
      <dgm:t>
        <a:bodyPr/>
        <a:lstStyle/>
        <a:p>
          <a:pPr>
            <a:spcAft>
              <a:spcPts val="0"/>
            </a:spcAft>
          </a:pPr>
          <a:r>
            <a:rPr lang="bg-BG" altLang="bg-BG" sz="2400" b="1" u="sng" dirty="0" smtClean="0">
              <a:solidFill>
                <a:srgbClr val="003399"/>
              </a:solidFill>
              <a:effectLst/>
            </a:rPr>
            <a:t>Приоритетна ос 3: </a:t>
          </a:r>
          <a:endParaRPr lang="en-US" altLang="bg-BG" sz="2400" b="1" u="sng" dirty="0" smtClean="0">
            <a:solidFill>
              <a:srgbClr val="003399"/>
            </a:solidFill>
            <a:effectLst/>
          </a:endParaRPr>
        </a:p>
        <a:p>
          <a:pPr rtl="0">
            <a:spcAft>
              <a:spcPts val="0"/>
            </a:spcAft>
          </a:pPr>
          <a:r>
            <a:rPr lang="bg-BG" altLang="bg-BG" sz="2400" b="1" dirty="0" smtClean="0">
              <a:solidFill>
                <a:schemeClr val="tx1"/>
              </a:solidFill>
              <a:effectLst/>
            </a:rPr>
            <a:t>Образователна среда за активно социално приобщаване</a:t>
          </a:r>
        </a:p>
        <a:p>
          <a:pPr rtl="0">
            <a:spcAft>
              <a:spcPct val="35000"/>
            </a:spcAft>
          </a:pPr>
          <a:r>
            <a:rPr lang="bg-BG" sz="2400" b="1" dirty="0" smtClean="0">
              <a:solidFill>
                <a:srgbClr val="006600"/>
              </a:solidFill>
              <a:effectLst/>
            </a:rPr>
            <a:t>ЕСФ – 2</a:t>
          </a:r>
          <a:r>
            <a:rPr lang="en-US" sz="2400" b="1" dirty="0" smtClean="0">
              <a:solidFill>
                <a:srgbClr val="006600"/>
              </a:solidFill>
              <a:effectLst/>
            </a:rPr>
            <a:t>52</a:t>
          </a:r>
          <a:r>
            <a:rPr lang="bg-BG" altLang="bg-BG" sz="2400" b="1" dirty="0" smtClean="0">
              <a:solidFill>
                <a:srgbClr val="006600"/>
              </a:solidFill>
              <a:effectLst/>
              <a:latin typeface="+mn-lt"/>
            </a:rPr>
            <a:t> млн. лв.</a:t>
          </a:r>
          <a:endParaRPr lang="en-US" sz="2400" b="1" dirty="0">
            <a:solidFill>
              <a:srgbClr val="006600"/>
            </a:solidFill>
            <a:effectLst/>
          </a:endParaRPr>
        </a:p>
      </dgm:t>
    </dgm:pt>
    <dgm:pt modelId="{0C9C2769-AAF2-4E45-AF81-FAB08A05CCF0}" type="parTrans" cxnId="{C51D5E3B-84C8-4639-B86C-D78564C2D002}">
      <dgm:prSet/>
      <dgm:spPr/>
      <dgm:t>
        <a:bodyPr/>
        <a:lstStyle/>
        <a:p>
          <a:endParaRPr lang="en-US"/>
        </a:p>
      </dgm:t>
    </dgm:pt>
    <dgm:pt modelId="{1EB5B958-A3DB-4961-AAF7-2A39106A632C}" type="sibTrans" cxnId="{C51D5E3B-84C8-4639-B86C-D78564C2D002}">
      <dgm:prSet/>
      <dgm:spPr/>
      <dgm:t>
        <a:bodyPr/>
        <a:lstStyle/>
        <a:p>
          <a:endParaRPr lang="en-US"/>
        </a:p>
      </dgm:t>
    </dgm:pt>
    <dgm:pt modelId="{4CA292FF-FB2F-4655-B42D-78F779B44052}">
      <dgm:prSet phldrT="[Text]" custT="1"/>
      <dgm:spPr>
        <a:solidFill>
          <a:srgbClr val="F7BBC8">
            <a:alpha val="90000"/>
          </a:srgbClr>
        </a:solidFill>
      </dgm:spPr>
      <dgm:t>
        <a:bodyPr/>
        <a:lstStyle/>
        <a:p>
          <a:r>
            <a:rPr lang="bg-BG" sz="2200" b="1" u="sng" dirty="0" smtClean="0">
              <a:solidFill>
                <a:srgbClr val="003399"/>
              </a:solidFill>
              <a:effectLst/>
            </a:rPr>
            <a:t>Тематична</a:t>
          </a:r>
          <a:r>
            <a:rPr lang="bg-BG" sz="2200" b="1" u="sng" baseline="0" dirty="0" smtClean="0">
              <a:solidFill>
                <a:srgbClr val="003399"/>
              </a:solidFill>
              <a:effectLst/>
            </a:rPr>
            <a:t> цел</a:t>
          </a:r>
          <a:r>
            <a:rPr lang="bg-BG" sz="2200" b="1" u="sng" dirty="0" smtClean="0">
              <a:solidFill>
                <a:srgbClr val="003399"/>
              </a:solidFill>
              <a:effectLst/>
            </a:rPr>
            <a:t> 9:</a:t>
          </a:r>
          <a:r>
            <a:rPr lang="ru-RU" sz="2200" b="1" u="sng" dirty="0" smtClean="0">
              <a:solidFill>
                <a:srgbClr val="003399"/>
              </a:solidFill>
              <a:effectLst/>
            </a:rPr>
            <a:t> </a:t>
          </a:r>
          <a:r>
            <a:rPr lang="bg-BG" sz="2200" b="1" noProof="0" dirty="0" smtClean="0">
              <a:effectLst/>
            </a:rPr>
            <a:t>Насърчаване</a:t>
          </a:r>
          <a:r>
            <a:rPr lang="ru-RU" sz="2200" b="1" dirty="0" smtClean="0">
              <a:effectLst/>
            </a:rPr>
            <a:t> на </a:t>
          </a:r>
          <a:r>
            <a:rPr lang="bg-BG" sz="2200" b="1" noProof="0" dirty="0" smtClean="0">
              <a:effectLst/>
            </a:rPr>
            <a:t>социалното приобщаване, борба с бедността </a:t>
          </a:r>
          <a:r>
            <a:rPr lang="ru-RU" sz="2200" b="1" dirty="0" smtClean="0">
              <a:effectLst/>
            </a:rPr>
            <a:t>и всяка форма на дискриминация</a:t>
          </a:r>
          <a:endParaRPr lang="en-US" sz="2200" b="1" dirty="0">
            <a:effectLst/>
          </a:endParaRPr>
        </a:p>
      </dgm:t>
    </dgm:pt>
    <dgm:pt modelId="{9110D9AB-8FB4-4B62-A13B-469E1C02D7D1}" type="parTrans" cxnId="{B7E68A04-8744-4845-94C6-3657671D348C}">
      <dgm:prSet/>
      <dgm:spPr/>
      <dgm:t>
        <a:bodyPr/>
        <a:lstStyle/>
        <a:p>
          <a:endParaRPr lang="en-US"/>
        </a:p>
      </dgm:t>
    </dgm:pt>
    <dgm:pt modelId="{DF1EAB9B-BD76-4ED5-ACA5-E60E4109D72B}" type="sibTrans" cxnId="{B7E68A04-8744-4845-94C6-3657671D348C}">
      <dgm:prSet/>
      <dgm:spPr/>
      <dgm:t>
        <a:bodyPr/>
        <a:lstStyle/>
        <a:p>
          <a:endParaRPr lang="en-US"/>
        </a:p>
      </dgm:t>
    </dgm:pt>
    <dgm:pt modelId="{C2158895-B02B-48D7-8518-78367F4461BF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kumimoji="0" lang="bg-BG" altLang="bg-BG" sz="2400" b="1" i="0" u="sng" strike="noStrike" cap="none" spc="0" normalizeH="0" baseline="0" noProof="0" dirty="0" smtClean="0">
              <a:ln/>
              <a:solidFill>
                <a:srgbClr val="003399"/>
              </a:solidFill>
              <a:effectLst/>
              <a:uLnTx/>
              <a:uFillTx/>
              <a:latin typeface="+mn-lt"/>
              <a:cs typeface="Arial" charset="0"/>
            </a:rPr>
            <a:t>Приоритетна ос 4:</a:t>
          </a:r>
          <a:r>
            <a:rPr kumimoji="0" lang="bg-BG" altLang="bg-BG" sz="2400" b="1" i="0" u="none" strike="noStrike" cap="none" spc="0" normalizeH="0" baseline="0" noProof="0" dirty="0" smtClean="0">
              <a:ln/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cs typeface="Arial" charset="0"/>
            </a:rPr>
            <a:t> </a:t>
          </a:r>
          <a:r>
            <a:rPr kumimoji="0" lang="bg-BG" altLang="bg-BG" sz="2400" b="1" i="0" u="none" strike="noStrike" cap="none" spc="0" normalizeH="0" baseline="0" noProof="0" dirty="0" smtClean="0">
              <a:ln/>
              <a:solidFill>
                <a:schemeClr val="tx1"/>
              </a:solidFill>
              <a:effectLst/>
              <a:uLnTx/>
              <a:uFillTx/>
              <a:latin typeface="+mn-lt"/>
              <a:cs typeface="Arial" charset="0"/>
            </a:rPr>
            <a:t>Техническа помощ</a:t>
          </a:r>
          <a:r>
            <a:rPr kumimoji="0" lang="en-US" altLang="bg-BG" sz="2400" b="1" i="0" u="none" strike="noStrike" cap="none" spc="0" normalizeH="0" baseline="0" noProof="0" dirty="0" smtClean="0">
              <a:ln/>
              <a:solidFill>
                <a:schemeClr val="tx1"/>
              </a:solidFill>
              <a:effectLst/>
              <a:uLnTx/>
              <a:uFillTx/>
              <a:latin typeface="+mn-lt"/>
              <a:cs typeface="Arial" charset="0"/>
            </a:rPr>
            <a:t>;</a:t>
          </a:r>
          <a:r>
            <a:rPr kumimoji="0" lang="bg-BG" altLang="bg-BG" sz="2400" b="1" i="0" u="none" strike="noStrike" cap="none" spc="0" normalizeH="0" baseline="0" noProof="0" dirty="0" smtClean="0">
              <a:ln/>
              <a:solidFill>
                <a:schemeClr val="tx1"/>
              </a:solidFill>
              <a:effectLst/>
              <a:uLnTx/>
              <a:uFillTx/>
              <a:latin typeface="+mn-lt"/>
              <a:cs typeface="Arial" charset="0"/>
            </a:rPr>
            <a:t> </a:t>
          </a:r>
          <a:r>
            <a:rPr kumimoji="0" lang="en-US" altLang="bg-BG" sz="2400" b="1" i="0" u="none" strike="noStrike" cap="none" spc="0" normalizeH="0" baseline="0" noProof="0" dirty="0" smtClean="0">
              <a:ln/>
              <a:solidFill>
                <a:schemeClr val="tx1"/>
              </a:solidFill>
              <a:effectLst/>
              <a:uLnTx/>
              <a:uFillTx/>
              <a:latin typeface="+mn-lt"/>
              <a:cs typeface="Arial" charset="0"/>
            </a:rPr>
            <a:t> </a:t>
          </a:r>
          <a:r>
            <a:rPr lang="bg-BG" sz="2400" b="1" dirty="0" smtClean="0">
              <a:solidFill>
                <a:srgbClr val="006600"/>
              </a:solidFill>
              <a:effectLst/>
            </a:rPr>
            <a:t>ЕСФ – </a:t>
          </a:r>
          <a:r>
            <a:rPr kumimoji="0" lang="bg-BG" altLang="bg-BG" sz="2400" b="1" i="0" u="none" strike="noStrike" cap="none" spc="0" normalizeH="0" baseline="0" noProof="0" dirty="0" smtClean="0">
              <a:ln/>
              <a:solidFill>
                <a:srgbClr val="006600"/>
              </a:solidFill>
              <a:effectLst/>
              <a:uLnTx/>
              <a:uFillTx/>
              <a:latin typeface="+mn-lt"/>
              <a:cs typeface="Arial" charset="0"/>
            </a:rPr>
            <a:t>54,7 млн. лв.</a:t>
          </a:r>
          <a:endParaRPr lang="en-US" altLang="bg-BG" sz="2400" b="1" dirty="0" smtClean="0">
            <a:solidFill>
              <a:srgbClr val="006600"/>
            </a:solidFill>
            <a:effectLst/>
          </a:endParaRPr>
        </a:p>
      </dgm:t>
    </dgm:pt>
    <dgm:pt modelId="{015817E2-2205-405C-A6A3-5B7C5B3AA94E}" type="parTrans" cxnId="{4B1836F9-2BE7-4559-8A83-4745374DE201}">
      <dgm:prSet/>
      <dgm:spPr/>
      <dgm:t>
        <a:bodyPr/>
        <a:lstStyle/>
        <a:p>
          <a:endParaRPr lang="en-US"/>
        </a:p>
      </dgm:t>
    </dgm:pt>
    <dgm:pt modelId="{89E2AFCD-CB61-4E42-9700-953D56E82E05}" type="sibTrans" cxnId="{4B1836F9-2BE7-4559-8A83-4745374DE201}">
      <dgm:prSet/>
      <dgm:spPr/>
      <dgm:t>
        <a:bodyPr/>
        <a:lstStyle/>
        <a:p>
          <a:endParaRPr lang="en-US"/>
        </a:p>
      </dgm:t>
    </dgm:pt>
    <dgm:pt modelId="{2E932D3E-05B7-4E3A-9EFC-7771D9F05D2C}" type="pres">
      <dgm:prSet presAssocID="{C64BE6D5-C270-413A-9977-83D3278D89C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F811B24-45FD-4056-838A-058FC0ABEF00}" type="pres">
      <dgm:prSet presAssocID="{F5768C79-9F93-402F-9F95-B909DC58B64F}" presName="linNode" presStyleCnt="0"/>
      <dgm:spPr/>
      <dgm:t>
        <a:bodyPr/>
        <a:lstStyle/>
        <a:p>
          <a:endParaRPr lang="en-US"/>
        </a:p>
      </dgm:t>
    </dgm:pt>
    <dgm:pt modelId="{92359DEC-BFC3-4DE9-BE82-2023D2EA27D8}" type="pres">
      <dgm:prSet presAssocID="{F5768C79-9F93-402F-9F95-B909DC58B64F}" presName="parentText" presStyleLbl="node1" presStyleIdx="0" presStyleCnt="4" custScaleX="14608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DA4AE1-9F4B-4CEB-8DA1-54914D8DE6DC}" type="pres">
      <dgm:prSet presAssocID="{F5768C79-9F93-402F-9F95-B909DC58B64F}" presName="descendantText" presStyleLbl="alignAccFollowNode1" presStyleIdx="0" presStyleCnt="3" custScaleY="11606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ECA280D-9D88-4D61-AC34-FF4FF460CD49}" type="pres">
      <dgm:prSet presAssocID="{EA989002-6DA5-4EBA-B07A-DCEA521E556E}" presName="sp" presStyleCnt="0"/>
      <dgm:spPr/>
      <dgm:t>
        <a:bodyPr/>
        <a:lstStyle/>
        <a:p>
          <a:endParaRPr lang="en-US"/>
        </a:p>
      </dgm:t>
    </dgm:pt>
    <dgm:pt modelId="{F0C6D52A-11AB-440E-A58C-7D661944B04A}" type="pres">
      <dgm:prSet presAssocID="{C2A5D194-F62A-4D06-8685-745B9DA00D28}" presName="linNode" presStyleCnt="0"/>
      <dgm:spPr/>
      <dgm:t>
        <a:bodyPr/>
        <a:lstStyle/>
        <a:p>
          <a:endParaRPr lang="en-US"/>
        </a:p>
      </dgm:t>
    </dgm:pt>
    <dgm:pt modelId="{E24C7E92-75BE-461D-9506-E4E974E5383C}" type="pres">
      <dgm:prSet presAssocID="{C2A5D194-F62A-4D06-8685-745B9DA00D28}" presName="parentText" presStyleLbl="node1" presStyleIdx="1" presStyleCnt="4" custScaleX="14910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5EEF0E-530F-473B-B1D6-2CAA58789217}" type="pres">
      <dgm:prSet presAssocID="{C2A5D194-F62A-4D06-8685-745B9DA00D28}" presName="descendantText" presStyleLbl="alignAccFollowNode1" presStyleIdx="1" presStyleCnt="3" custScaleY="121496" custLinFactNeighborX="14" custLinFactNeighborY="-89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286BCFF8-3E6D-4788-8C54-EAEA11632684}" type="pres">
      <dgm:prSet presAssocID="{4DCC8262-C6FB-4EA8-8403-4ED8188E5441}" presName="sp" presStyleCnt="0"/>
      <dgm:spPr/>
      <dgm:t>
        <a:bodyPr/>
        <a:lstStyle/>
        <a:p>
          <a:endParaRPr lang="en-US"/>
        </a:p>
      </dgm:t>
    </dgm:pt>
    <dgm:pt modelId="{BBA27346-2B1E-4A9F-A2B8-129F6B565832}" type="pres">
      <dgm:prSet presAssocID="{9756F7DC-FC32-40C5-824D-B41D159822ED}" presName="linNode" presStyleCnt="0"/>
      <dgm:spPr/>
      <dgm:t>
        <a:bodyPr/>
        <a:lstStyle/>
        <a:p>
          <a:endParaRPr lang="en-US"/>
        </a:p>
      </dgm:t>
    </dgm:pt>
    <dgm:pt modelId="{C113774C-BB64-46B1-874F-D31AB444A0C2}" type="pres">
      <dgm:prSet presAssocID="{9756F7DC-FC32-40C5-824D-B41D159822ED}" presName="parentText" presStyleLbl="node1" presStyleIdx="2" presStyleCnt="4" custScaleX="148228" custLinFactNeighborX="-8" custLinFactNeighborY="254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24334B-C489-40EB-A38A-50C1E8AE9CBD}" type="pres">
      <dgm:prSet presAssocID="{9756F7DC-FC32-40C5-824D-B41D159822ED}" presName="descendantText" presStyleLbl="alignAccFollowNode1" presStyleIdx="2" presStyleCnt="3" custScaleY="12335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3168B491-E84A-4D11-BBC5-367C6E491393}" type="pres">
      <dgm:prSet presAssocID="{1EB5B958-A3DB-4961-AAF7-2A39106A632C}" presName="sp" presStyleCnt="0"/>
      <dgm:spPr/>
      <dgm:t>
        <a:bodyPr/>
        <a:lstStyle/>
        <a:p>
          <a:endParaRPr lang="en-US"/>
        </a:p>
      </dgm:t>
    </dgm:pt>
    <dgm:pt modelId="{24B942C4-8887-4B59-A1B2-424920B1B289}" type="pres">
      <dgm:prSet presAssocID="{C2158895-B02B-48D7-8518-78367F4461BF}" presName="linNode" presStyleCnt="0"/>
      <dgm:spPr/>
      <dgm:t>
        <a:bodyPr/>
        <a:lstStyle/>
        <a:p>
          <a:endParaRPr lang="en-US"/>
        </a:p>
      </dgm:t>
    </dgm:pt>
    <dgm:pt modelId="{208F37EA-B791-48AC-A928-60CA0C9D6B97}" type="pres">
      <dgm:prSet presAssocID="{C2158895-B02B-48D7-8518-78367F4461BF}" presName="parentText" presStyleLbl="node1" presStyleIdx="3" presStyleCnt="4" custScaleX="277778" custScaleY="31249" custLinFactNeighborX="245" custLinFactNeighborY="93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EF58D9-B916-45B1-BF87-289DABF5C6B1}" type="presOf" srcId="{C64BE6D5-C270-413A-9977-83D3278D89C1}" destId="{2E932D3E-05B7-4E3A-9EFC-7771D9F05D2C}" srcOrd="0" destOrd="0" presId="urn:microsoft.com/office/officeart/2005/8/layout/vList5"/>
    <dgm:cxn modelId="{B7E68A04-8744-4845-94C6-3657671D348C}" srcId="{9756F7DC-FC32-40C5-824D-B41D159822ED}" destId="{4CA292FF-FB2F-4655-B42D-78F779B44052}" srcOrd="0" destOrd="0" parTransId="{9110D9AB-8FB4-4B62-A13B-469E1C02D7D1}" sibTransId="{DF1EAB9B-BD76-4ED5-ACA5-E60E4109D72B}"/>
    <dgm:cxn modelId="{91899AEC-9968-4961-8563-BF437165E2B3}" srcId="{C64BE6D5-C270-413A-9977-83D3278D89C1}" destId="{C2A5D194-F62A-4D06-8685-745B9DA00D28}" srcOrd="1" destOrd="0" parTransId="{9AB69DAD-8291-4BBE-818C-87905212EE31}" sibTransId="{4DCC8262-C6FB-4EA8-8403-4ED8188E5441}"/>
    <dgm:cxn modelId="{1C4661CE-4319-44CB-9007-B2A4BF6F2CE1}" type="presOf" srcId="{9756F7DC-FC32-40C5-824D-B41D159822ED}" destId="{C113774C-BB64-46B1-874F-D31AB444A0C2}" srcOrd="0" destOrd="0" presId="urn:microsoft.com/office/officeart/2005/8/layout/vList5"/>
    <dgm:cxn modelId="{59F59974-D975-4DBA-BC76-CDB581A6C348}" type="presOf" srcId="{F5768C79-9F93-402F-9F95-B909DC58B64F}" destId="{92359DEC-BFC3-4DE9-BE82-2023D2EA27D8}" srcOrd="0" destOrd="0" presId="urn:microsoft.com/office/officeart/2005/8/layout/vList5"/>
    <dgm:cxn modelId="{40D76129-6120-481F-8DF8-0FC04F3512BE}" srcId="{C2A5D194-F62A-4D06-8685-745B9DA00D28}" destId="{F91BD16B-D135-4DE2-89FA-FDBAC7AC2F35}" srcOrd="0" destOrd="0" parTransId="{79221EAE-DED5-4033-ADA6-80BDE09691EA}" sibTransId="{9D7B158F-4359-4D00-93D9-6A718CDB1D92}"/>
    <dgm:cxn modelId="{4B1836F9-2BE7-4559-8A83-4745374DE201}" srcId="{C64BE6D5-C270-413A-9977-83D3278D89C1}" destId="{C2158895-B02B-48D7-8518-78367F4461BF}" srcOrd="3" destOrd="0" parTransId="{015817E2-2205-405C-A6A3-5B7C5B3AA94E}" sibTransId="{89E2AFCD-CB61-4E42-9700-953D56E82E05}"/>
    <dgm:cxn modelId="{F2EAD143-89DA-4A60-B275-C0C331C874CC}" srcId="{F5768C79-9F93-402F-9F95-B909DC58B64F}" destId="{A9A27B5A-BBBA-49AE-8094-8A8A7BA77F0F}" srcOrd="0" destOrd="0" parTransId="{5DD55EE9-68FB-44F6-BF0E-945BB03C4E08}" sibTransId="{4CE66381-8C5D-4366-8F81-0B27316659ED}"/>
    <dgm:cxn modelId="{E9A91B66-3E3A-445F-94A4-0948AA353A1A}" type="presOf" srcId="{4CA292FF-FB2F-4655-B42D-78F779B44052}" destId="{E524334B-C489-40EB-A38A-50C1E8AE9CBD}" srcOrd="0" destOrd="0" presId="urn:microsoft.com/office/officeart/2005/8/layout/vList5"/>
    <dgm:cxn modelId="{C51D5E3B-84C8-4639-B86C-D78564C2D002}" srcId="{C64BE6D5-C270-413A-9977-83D3278D89C1}" destId="{9756F7DC-FC32-40C5-824D-B41D159822ED}" srcOrd="2" destOrd="0" parTransId="{0C9C2769-AAF2-4E45-AF81-FAB08A05CCF0}" sibTransId="{1EB5B958-A3DB-4961-AAF7-2A39106A632C}"/>
    <dgm:cxn modelId="{16ADE281-5333-490F-9658-6B77D8B7EB3A}" type="presOf" srcId="{A9A27B5A-BBBA-49AE-8094-8A8A7BA77F0F}" destId="{88DA4AE1-9F4B-4CEB-8DA1-54914D8DE6DC}" srcOrd="0" destOrd="0" presId="urn:microsoft.com/office/officeart/2005/8/layout/vList5"/>
    <dgm:cxn modelId="{1797FE20-4FD9-49B0-8D21-FCB8A3C432DC}" type="presOf" srcId="{F91BD16B-D135-4DE2-89FA-FDBAC7AC2F35}" destId="{955EEF0E-530F-473B-B1D6-2CAA58789217}" srcOrd="0" destOrd="0" presId="urn:microsoft.com/office/officeart/2005/8/layout/vList5"/>
    <dgm:cxn modelId="{49982EEE-84B4-48F3-9348-9CA5F431EF13}" type="presOf" srcId="{C2158895-B02B-48D7-8518-78367F4461BF}" destId="{208F37EA-B791-48AC-A928-60CA0C9D6B97}" srcOrd="0" destOrd="0" presId="urn:microsoft.com/office/officeart/2005/8/layout/vList5"/>
    <dgm:cxn modelId="{F2CF5E75-8FD9-460C-AD41-BC6EE6F8E0B3}" srcId="{C64BE6D5-C270-413A-9977-83D3278D89C1}" destId="{F5768C79-9F93-402F-9F95-B909DC58B64F}" srcOrd="0" destOrd="0" parTransId="{3F4F94B3-5757-4ADB-8643-2AB036F49187}" sibTransId="{EA989002-6DA5-4EBA-B07A-DCEA521E556E}"/>
    <dgm:cxn modelId="{A593A814-541F-4C06-BE1E-49E0A9F4B646}" type="presOf" srcId="{C2A5D194-F62A-4D06-8685-745B9DA00D28}" destId="{E24C7E92-75BE-461D-9506-E4E974E5383C}" srcOrd="0" destOrd="0" presId="urn:microsoft.com/office/officeart/2005/8/layout/vList5"/>
    <dgm:cxn modelId="{10D50816-55BF-4F3F-A12F-12145CB57DC7}" type="presParOf" srcId="{2E932D3E-05B7-4E3A-9EFC-7771D9F05D2C}" destId="{5F811B24-45FD-4056-838A-058FC0ABEF00}" srcOrd="0" destOrd="0" presId="urn:microsoft.com/office/officeart/2005/8/layout/vList5"/>
    <dgm:cxn modelId="{ED8A41C9-EEEF-4F43-83D2-BF83819E939B}" type="presParOf" srcId="{5F811B24-45FD-4056-838A-058FC0ABEF00}" destId="{92359DEC-BFC3-4DE9-BE82-2023D2EA27D8}" srcOrd="0" destOrd="0" presId="urn:microsoft.com/office/officeart/2005/8/layout/vList5"/>
    <dgm:cxn modelId="{E390E3F2-2AC2-4A0C-9A12-338F92AC0886}" type="presParOf" srcId="{5F811B24-45FD-4056-838A-058FC0ABEF00}" destId="{88DA4AE1-9F4B-4CEB-8DA1-54914D8DE6DC}" srcOrd="1" destOrd="0" presId="urn:microsoft.com/office/officeart/2005/8/layout/vList5"/>
    <dgm:cxn modelId="{CE49FD4A-F817-4AD8-B395-6404DBA066DB}" type="presParOf" srcId="{2E932D3E-05B7-4E3A-9EFC-7771D9F05D2C}" destId="{6ECA280D-9D88-4D61-AC34-FF4FF460CD49}" srcOrd="1" destOrd="0" presId="urn:microsoft.com/office/officeart/2005/8/layout/vList5"/>
    <dgm:cxn modelId="{A3D02E1D-6B68-43DB-A17B-E2223FC18BB1}" type="presParOf" srcId="{2E932D3E-05B7-4E3A-9EFC-7771D9F05D2C}" destId="{F0C6D52A-11AB-440E-A58C-7D661944B04A}" srcOrd="2" destOrd="0" presId="urn:microsoft.com/office/officeart/2005/8/layout/vList5"/>
    <dgm:cxn modelId="{0199E302-CE8B-4D18-AFEF-CFC84BBB902B}" type="presParOf" srcId="{F0C6D52A-11AB-440E-A58C-7D661944B04A}" destId="{E24C7E92-75BE-461D-9506-E4E974E5383C}" srcOrd="0" destOrd="0" presId="urn:microsoft.com/office/officeart/2005/8/layout/vList5"/>
    <dgm:cxn modelId="{E46E0204-E14F-4249-BE0C-F20CB06024AE}" type="presParOf" srcId="{F0C6D52A-11AB-440E-A58C-7D661944B04A}" destId="{955EEF0E-530F-473B-B1D6-2CAA58789217}" srcOrd="1" destOrd="0" presId="urn:microsoft.com/office/officeart/2005/8/layout/vList5"/>
    <dgm:cxn modelId="{D4E5BDE0-7563-405A-A738-197BF09FCFCC}" type="presParOf" srcId="{2E932D3E-05B7-4E3A-9EFC-7771D9F05D2C}" destId="{286BCFF8-3E6D-4788-8C54-EAEA11632684}" srcOrd="3" destOrd="0" presId="urn:microsoft.com/office/officeart/2005/8/layout/vList5"/>
    <dgm:cxn modelId="{6C935F59-762F-4ABC-B9FD-807A316C0DDD}" type="presParOf" srcId="{2E932D3E-05B7-4E3A-9EFC-7771D9F05D2C}" destId="{BBA27346-2B1E-4A9F-A2B8-129F6B565832}" srcOrd="4" destOrd="0" presId="urn:microsoft.com/office/officeart/2005/8/layout/vList5"/>
    <dgm:cxn modelId="{38838BBE-90F3-4C58-B192-6D506E07B03E}" type="presParOf" srcId="{BBA27346-2B1E-4A9F-A2B8-129F6B565832}" destId="{C113774C-BB64-46B1-874F-D31AB444A0C2}" srcOrd="0" destOrd="0" presId="urn:microsoft.com/office/officeart/2005/8/layout/vList5"/>
    <dgm:cxn modelId="{39F65EA3-1BF6-4DAA-B759-04FCE89592FA}" type="presParOf" srcId="{BBA27346-2B1E-4A9F-A2B8-129F6B565832}" destId="{E524334B-C489-40EB-A38A-50C1E8AE9CBD}" srcOrd="1" destOrd="0" presId="urn:microsoft.com/office/officeart/2005/8/layout/vList5"/>
    <dgm:cxn modelId="{EF2824AF-A040-4433-AC52-8B19C1A89D72}" type="presParOf" srcId="{2E932D3E-05B7-4E3A-9EFC-7771D9F05D2C}" destId="{3168B491-E84A-4D11-BBC5-367C6E491393}" srcOrd="5" destOrd="0" presId="urn:microsoft.com/office/officeart/2005/8/layout/vList5"/>
    <dgm:cxn modelId="{AAEAC445-FE00-44EA-9890-4777952346D7}" type="presParOf" srcId="{2E932D3E-05B7-4E3A-9EFC-7771D9F05D2C}" destId="{24B942C4-8887-4B59-A1B2-424920B1B289}" srcOrd="6" destOrd="0" presId="urn:microsoft.com/office/officeart/2005/8/layout/vList5"/>
    <dgm:cxn modelId="{73C6903D-86F4-40DF-8C89-A70105CFD29F}" type="presParOf" srcId="{24B942C4-8887-4B59-A1B2-424920B1B289}" destId="{208F37EA-B791-48AC-A928-60CA0C9D6B9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41B05B-987C-4B71-A14D-D09F89BCA6A0}" type="doc">
      <dgm:prSet loTypeId="urn:microsoft.com/office/officeart/2005/8/layout/hierarchy3" loCatId="hierarchy" qsTypeId="urn:microsoft.com/office/officeart/2005/8/quickstyle/3d3" qsCatId="3D" csTypeId="urn:microsoft.com/office/officeart/2005/8/colors/accent2_1" csCatId="accent2" phldr="1"/>
      <dgm:spPr/>
      <dgm:t>
        <a:bodyPr/>
        <a:lstStyle/>
        <a:p>
          <a:endParaRPr lang="bg-BG"/>
        </a:p>
      </dgm:t>
    </dgm:pt>
    <dgm:pt modelId="{F6E83424-0709-467B-9486-F260B2793C42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rtl="0"/>
          <a:r>
            <a:rPr lang="bg-BG" sz="2000" b="1" u="sng" dirty="0" smtClean="0">
              <a:solidFill>
                <a:srgbClr val="003399"/>
              </a:solidFill>
              <a:effectLst/>
            </a:rPr>
            <a:t>Инвестиционен приоритет</a:t>
          </a:r>
          <a:r>
            <a:rPr lang="en-US" sz="2000" b="1" u="sng" dirty="0" smtClean="0">
              <a:solidFill>
                <a:srgbClr val="003399"/>
              </a:solidFill>
              <a:effectLst/>
            </a:rPr>
            <a:t> 1a</a:t>
          </a:r>
          <a:r>
            <a:rPr lang="bg-BG" sz="2000" b="1" u="sng" dirty="0" smtClean="0">
              <a:solidFill>
                <a:srgbClr val="003399"/>
              </a:solidFill>
              <a:effectLst/>
            </a:rPr>
            <a:t>:</a:t>
          </a:r>
          <a:r>
            <a:rPr lang="en-US" sz="2000" b="1" u="sng" dirty="0" smtClean="0">
              <a:solidFill>
                <a:srgbClr val="003399"/>
              </a:solidFill>
              <a:effectLst/>
            </a:rPr>
            <a:t> </a:t>
          </a:r>
          <a:r>
            <a:rPr lang="bg-BG" sz="2000" b="1" dirty="0" smtClean="0">
              <a:solidFill>
                <a:srgbClr val="003399"/>
              </a:solidFill>
            </a:rPr>
            <a:t>Укрепване на инфраструктурата, необходима за научноизследователска и иновационна дейност (НИД) и на капацитета за реализиране на достижения в областта на научноизследователската и иновационната дейност и насърчаване на центрове на компетентност, по-специално центрове, които са от интерес за Европа</a:t>
          </a:r>
          <a:endParaRPr lang="bg-BG" sz="2000" b="1" u="sng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F9A150-F519-4817-A2E5-A43EE7582030}" type="parTrans" cxnId="{D4B3E853-3DD6-4592-A967-418B66E1EFBE}">
      <dgm:prSet/>
      <dgm:spPr/>
      <dgm:t>
        <a:bodyPr/>
        <a:lstStyle/>
        <a:p>
          <a:endParaRPr lang="bg-BG"/>
        </a:p>
      </dgm:t>
    </dgm:pt>
    <dgm:pt modelId="{817760A0-CA9E-4C22-BDA4-90BE12A53933}" type="sibTrans" cxnId="{D4B3E853-3DD6-4592-A967-418B66E1EFBE}">
      <dgm:prSet/>
      <dgm:spPr/>
      <dgm:t>
        <a:bodyPr/>
        <a:lstStyle/>
        <a:p>
          <a:endParaRPr lang="bg-BG"/>
        </a:p>
      </dgm:t>
    </dgm:pt>
    <dgm:pt modelId="{CA983512-8FCC-4907-8197-36C647B4286A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bg-BG" sz="2400" b="1" u="sng" dirty="0" smtClean="0">
              <a:solidFill>
                <a:srgbClr val="003399"/>
              </a:solidFill>
              <a:effectLst/>
            </a:rPr>
            <a:t>Специфична цел 1:</a:t>
          </a:r>
          <a:r>
            <a:rPr lang="en-US" sz="2400" b="1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bg-BG" sz="2400" b="1" dirty="0" smtClean="0">
              <a:solidFill>
                <a:srgbClr val="003399"/>
              </a:solidFill>
            </a:rPr>
            <a:t>Развитие на върхови и пазарно-ориентирани научни изследвания</a:t>
          </a:r>
          <a:endParaRPr lang="bg-BG" sz="2400" b="1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DCDB21-99D7-4B80-BF22-8DCD29758BED}" type="parTrans" cxnId="{4CC6BE68-E5B0-4CEE-8443-CD08FFCE6ABD}">
      <dgm:prSet/>
      <dgm:spPr/>
      <dgm:t>
        <a:bodyPr/>
        <a:lstStyle/>
        <a:p>
          <a:endParaRPr lang="bg-BG"/>
        </a:p>
      </dgm:t>
    </dgm:pt>
    <dgm:pt modelId="{C68F80A1-C643-43CA-BA3E-CAD121C311B1}" type="sibTrans" cxnId="{4CC6BE68-E5B0-4CEE-8443-CD08FFCE6ABD}">
      <dgm:prSet/>
      <dgm:spPr/>
      <dgm:t>
        <a:bodyPr/>
        <a:lstStyle/>
        <a:p>
          <a:endParaRPr lang="bg-BG"/>
        </a:p>
      </dgm:t>
    </dgm:pt>
    <dgm:pt modelId="{89AC9E54-5D8A-4DC6-88A9-E04E3902C257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bg-BG" sz="2400" b="1" u="sng" dirty="0" smtClean="0">
              <a:solidFill>
                <a:srgbClr val="003399"/>
              </a:solidFill>
              <a:effectLst/>
            </a:rPr>
            <a:t>Специфична цел 2:</a:t>
          </a:r>
          <a:r>
            <a:rPr lang="en-US" sz="2400" b="1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bg-BG" sz="2400" b="1" dirty="0" smtClean="0">
              <a:solidFill>
                <a:srgbClr val="003399"/>
              </a:solidFill>
              <a:effectLst/>
            </a:rPr>
            <a:t>Подобряване на </a:t>
          </a:r>
          <a:r>
            <a:rPr lang="bg-BG" sz="2400" b="1" dirty="0" smtClean="0">
              <a:solidFill>
                <a:srgbClr val="003399"/>
              </a:solidFill>
            </a:rPr>
            <a:t>териториално и тематично разпределение на научни инфраструктури с цел развитие на регионална интелигентна специализация</a:t>
          </a:r>
          <a:r>
            <a:rPr lang="en-US" sz="2400" b="1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endParaRPr lang="bg-BG" sz="2400" b="1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3698C8F-A783-43AF-8EF3-B85BA9584553}" type="parTrans" cxnId="{704C4311-462A-4E0A-9A2B-52D7289FF92C}">
      <dgm:prSet/>
      <dgm:spPr/>
      <dgm:t>
        <a:bodyPr/>
        <a:lstStyle/>
        <a:p>
          <a:endParaRPr lang="bg-BG"/>
        </a:p>
      </dgm:t>
    </dgm:pt>
    <dgm:pt modelId="{291E6A84-B6D0-447E-B728-596BEA40D47C}" type="sibTrans" cxnId="{704C4311-462A-4E0A-9A2B-52D7289FF92C}">
      <dgm:prSet/>
      <dgm:spPr/>
      <dgm:t>
        <a:bodyPr/>
        <a:lstStyle/>
        <a:p>
          <a:endParaRPr lang="bg-BG"/>
        </a:p>
      </dgm:t>
    </dgm:pt>
    <dgm:pt modelId="{D5FE09C4-7231-4F33-A232-B40D344E8AD2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bg-BG" sz="2400" b="1" u="sng" dirty="0" smtClean="0">
              <a:solidFill>
                <a:srgbClr val="003399"/>
              </a:solidFill>
              <a:effectLst/>
            </a:rPr>
            <a:t>Специфична цел 3: </a:t>
          </a:r>
          <a:r>
            <a:rPr lang="en-GB" sz="2400" b="1" dirty="0" smtClean="0">
              <a:solidFill>
                <a:srgbClr val="003399"/>
              </a:solidFill>
            </a:rPr>
            <a:t>Увеличаване на участието на български </a:t>
          </a:r>
          <a:r>
            <a:rPr lang="en-GB" sz="2400" b="1" dirty="0" err="1" smtClean="0">
              <a:solidFill>
                <a:srgbClr val="003399"/>
              </a:solidFill>
            </a:rPr>
            <a:t>изследователи</a:t>
          </a:r>
          <a:r>
            <a:rPr lang="en-GB" sz="2400" b="1" dirty="0" smtClean="0">
              <a:solidFill>
                <a:srgbClr val="003399"/>
              </a:solidFill>
            </a:rPr>
            <a:t> в </a:t>
          </a:r>
          <a:r>
            <a:rPr lang="en-GB" sz="2400" b="1" dirty="0" err="1" smtClean="0">
              <a:solidFill>
                <a:srgbClr val="003399"/>
              </a:solidFill>
            </a:rPr>
            <a:t>международно</a:t>
          </a:r>
          <a:r>
            <a:rPr lang="en-GB" sz="2400" b="1" dirty="0" smtClean="0">
              <a:solidFill>
                <a:srgbClr val="003399"/>
              </a:solidFill>
            </a:rPr>
            <a:t> </a:t>
          </a:r>
          <a:r>
            <a:rPr lang="en-GB" sz="2400" b="1" dirty="0" err="1" smtClean="0">
              <a:solidFill>
                <a:srgbClr val="003399"/>
              </a:solidFill>
            </a:rPr>
            <a:t>сътрудничество</a:t>
          </a:r>
          <a:endParaRPr lang="bg-BG" sz="2400" b="1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DA797F5-ED66-455B-A71F-AF55341B9784}" type="parTrans" cxnId="{185E3543-F8D2-478B-A02B-C46AEE6BF4BF}">
      <dgm:prSet/>
      <dgm:spPr/>
      <dgm:t>
        <a:bodyPr/>
        <a:lstStyle/>
        <a:p>
          <a:endParaRPr lang="bg-BG"/>
        </a:p>
      </dgm:t>
    </dgm:pt>
    <dgm:pt modelId="{DCDA660A-06DF-4D83-9521-8A0E08D136D6}" type="sibTrans" cxnId="{185E3543-F8D2-478B-A02B-C46AEE6BF4BF}">
      <dgm:prSet/>
      <dgm:spPr/>
      <dgm:t>
        <a:bodyPr/>
        <a:lstStyle/>
        <a:p>
          <a:endParaRPr lang="bg-BG"/>
        </a:p>
      </dgm:t>
    </dgm:pt>
    <dgm:pt modelId="{AA7FC03F-0ECF-41E2-A808-B7B4EB5D312F}" type="pres">
      <dgm:prSet presAssocID="{DB41B05B-987C-4B71-A14D-D09F89BCA6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8392D09D-0E9E-48CA-AFEB-558771670A0B}" type="pres">
      <dgm:prSet presAssocID="{F6E83424-0709-467B-9486-F260B2793C42}" presName="root" presStyleCnt="0"/>
      <dgm:spPr/>
      <dgm:t>
        <a:bodyPr/>
        <a:lstStyle/>
        <a:p>
          <a:endParaRPr lang="bg-BG"/>
        </a:p>
      </dgm:t>
    </dgm:pt>
    <dgm:pt modelId="{5849DA4C-48E5-4033-B5DA-BCC22DE99389}" type="pres">
      <dgm:prSet presAssocID="{F6E83424-0709-467B-9486-F260B2793C42}" presName="rootComposite" presStyleCnt="0"/>
      <dgm:spPr/>
      <dgm:t>
        <a:bodyPr/>
        <a:lstStyle/>
        <a:p>
          <a:endParaRPr lang="bg-BG"/>
        </a:p>
      </dgm:t>
    </dgm:pt>
    <dgm:pt modelId="{5C1F5461-D047-409B-8419-3E5D4D7C8844}" type="pres">
      <dgm:prSet presAssocID="{F6E83424-0709-467B-9486-F260B2793C42}" presName="rootText" presStyleLbl="node1" presStyleIdx="0" presStyleCnt="1" custScaleX="634056" custScaleY="144665" custLinFactNeighborX="4199" custLinFactNeighborY="-16936"/>
      <dgm:spPr/>
      <dgm:t>
        <a:bodyPr/>
        <a:lstStyle/>
        <a:p>
          <a:endParaRPr lang="bg-BG"/>
        </a:p>
      </dgm:t>
    </dgm:pt>
    <dgm:pt modelId="{E59D4505-0DE9-482A-BD14-85AE4EFD0394}" type="pres">
      <dgm:prSet presAssocID="{F6E83424-0709-467B-9486-F260B2793C42}" presName="rootConnector" presStyleLbl="node1" presStyleIdx="0" presStyleCnt="1"/>
      <dgm:spPr/>
      <dgm:t>
        <a:bodyPr/>
        <a:lstStyle/>
        <a:p>
          <a:endParaRPr lang="bg-BG"/>
        </a:p>
      </dgm:t>
    </dgm:pt>
    <dgm:pt modelId="{80687C81-3BDF-432F-9941-854DC32860DF}" type="pres">
      <dgm:prSet presAssocID="{F6E83424-0709-467B-9486-F260B2793C42}" presName="childShape" presStyleCnt="0"/>
      <dgm:spPr/>
      <dgm:t>
        <a:bodyPr/>
        <a:lstStyle/>
        <a:p>
          <a:endParaRPr lang="bg-BG"/>
        </a:p>
      </dgm:t>
    </dgm:pt>
    <dgm:pt modelId="{35E31B76-A478-4C86-A3D7-AB8DEBA40DAA}" type="pres">
      <dgm:prSet presAssocID="{B4DCDB21-99D7-4B80-BF22-8DCD29758BED}" presName="Name13" presStyleLbl="parChTrans1D2" presStyleIdx="0" presStyleCnt="3"/>
      <dgm:spPr/>
      <dgm:t>
        <a:bodyPr/>
        <a:lstStyle/>
        <a:p>
          <a:endParaRPr lang="bg-BG"/>
        </a:p>
      </dgm:t>
    </dgm:pt>
    <dgm:pt modelId="{1C70B66F-643B-4A3B-B0C5-A39F6E2BF543}" type="pres">
      <dgm:prSet presAssocID="{CA983512-8FCC-4907-8197-36C647B4286A}" presName="childText" presStyleLbl="bgAcc1" presStyleIdx="0" presStyleCnt="3" custScaleX="630076" custLinFactNeighborX="686" custLinFactNeighborY="-310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8E2F433-8569-47EA-AC80-7BFDF0BA9603}" type="pres">
      <dgm:prSet presAssocID="{63698C8F-A783-43AF-8EF3-B85BA9584553}" presName="Name13" presStyleLbl="parChTrans1D2" presStyleIdx="1" presStyleCnt="3"/>
      <dgm:spPr/>
      <dgm:t>
        <a:bodyPr/>
        <a:lstStyle/>
        <a:p>
          <a:endParaRPr lang="bg-BG"/>
        </a:p>
      </dgm:t>
    </dgm:pt>
    <dgm:pt modelId="{F9BB14AA-E343-4857-9380-7F2AAD0BA8BA}" type="pres">
      <dgm:prSet presAssocID="{89AC9E54-5D8A-4DC6-88A9-E04E3902C257}" presName="childText" presStyleLbl="bgAcc1" presStyleIdx="1" presStyleCnt="3" custScaleX="624498" custScaleY="130141" custLinFactNeighborX="-315" custLinFactNeighborY="-4128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442A14E-ED3B-46FF-8998-D27741EA19F0}" type="pres">
      <dgm:prSet presAssocID="{2DA797F5-ED66-455B-A71F-AF55341B9784}" presName="Name13" presStyleLbl="parChTrans1D2" presStyleIdx="2" presStyleCnt="3"/>
      <dgm:spPr/>
      <dgm:t>
        <a:bodyPr/>
        <a:lstStyle/>
        <a:p>
          <a:endParaRPr lang="bg-BG"/>
        </a:p>
      </dgm:t>
    </dgm:pt>
    <dgm:pt modelId="{6AA8E729-55B3-482D-B0C9-EA5E8A38CE12}" type="pres">
      <dgm:prSet presAssocID="{D5FE09C4-7231-4F33-A232-B40D344E8AD2}" presName="childText" presStyleLbl="bgAcc1" presStyleIdx="2" presStyleCnt="3" custScaleX="628481" custLinFactNeighborX="-178" custLinFactNeighborY="-954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CB348A6-3EF4-4EFB-955B-118492700170}" type="presOf" srcId="{D5FE09C4-7231-4F33-A232-B40D344E8AD2}" destId="{6AA8E729-55B3-482D-B0C9-EA5E8A38CE12}" srcOrd="0" destOrd="0" presId="urn:microsoft.com/office/officeart/2005/8/layout/hierarchy3"/>
    <dgm:cxn modelId="{C2C88825-183D-4C5E-9C3E-2EE45DB1BF11}" type="presOf" srcId="{DB41B05B-987C-4B71-A14D-D09F89BCA6A0}" destId="{AA7FC03F-0ECF-41E2-A808-B7B4EB5D312F}" srcOrd="0" destOrd="0" presId="urn:microsoft.com/office/officeart/2005/8/layout/hierarchy3"/>
    <dgm:cxn modelId="{98F0CFCC-0C28-416A-B4FC-4A692E4F35F5}" type="presOf" srcId="{63698C8F-A783-43AF-8EF3-B85BA9584553}" destId="{B8E2F433-8569-47EA-AC80-7BFDF0BA9603}" srcOrd="0" destOrd="0" presId="urn:microsoft.com/office/officeart/2005/8/layout/hierarchy3"/>
    <dgm:cxn modelId="{715C4E81-31C3-44D0-9B8B-D3566ED1157D}" type="presOf" srcId="{89AC9E54-5D8A-4DC6-88A9-E04E3902C257}" destId="{F9BB14AA-E343-4857-9380-7F2AAD0BA8BA}" srcOrd="0" destOrd="0" presId="urn:microsoft.com/office/officeart/2005/8/layout/hierarchy3"/>
    <dgm:cxn modelId="{BE038CE2-FFCE-4C45-AC69-3C5D33E25EF3}" type="presOf" srcId="{CA983512-8FCC-4907-8197-36C647B4286A}" destId="{1C70B66F-643B-4A3B-B0C5-A39F6E2BF543}" srcOrd="0" destOrd="0" presId="urn:microsoft.com/office/officeart/2005/8/layout/hierarchy3"/>
    <dgm:cxn modelId="{D4B3E853-3DD6-4592-A967-418B66E1EFBE}" srcId="{DB41B05B-987C-4B71-A14D-D09F89BCA6A0}" destId="{F6E83424-0709-467B-9486-F260B2793C42}" srcOrd="0" destOrd="0" parTransId="{40F9A150-F519-4817-A2E5-A43EE7582030}" sibTransId="{817760A0-CA9E-4C22-BDA4-90BE12A53933}"/>
    <dgm:cxn modelId="{0F76E094-BD9C-47B6-854F-45975B0B9D21}" type="presOf" srcId="{F6E83424-0709-467B-9486-F260B2793C42}" destId="{E59D4505-0DE9-482A-BD14-85AE4EFD0394}" srcOrd="1" destOrd="0" presId="urn:microsoft.com/office/officeart/2005/8/layout/hierarchy3"/>
    <dgm:cxn modelId="{FFD1D4EA-B588-47EB-BD60-45A5866FEA4B}" type="presOf" srcId="{B4DCDB21-99D7-4B80-BF22-8DCD29758BED}" destId="{35E31B76-A478-4C86-A3D7-AB8DEBA40DAA}" srcOrd="0" destOrd="0" presId="urn:microsoft.com/office/officeart/2005/8/layout/hierarchy3"/>
    <dgm:cxn modelId="{185E3543-F8D2-478B-A02B-C46AEE6BF4BF}" srcId="{F6E83424-0709-467B-9486-F260B2793C42}" destId="{D5FE09C4-7231-4F33-A232-B40D344E8AD2}" srcOrd="2" destOrd="0" parTransId="{2DA797F5-ED66-455B-A71F-AF55341B9784}" sibTransId="{DCDA660A-06DF-4D83-9521-8A0E08D136D6}"/>
    <dgm:cxn modelId="{5EA80C3F-55EA-4692-A49D-12D708B31C4B}" type="presOf" srcId="{F6E83424-0709-467B-9486-F260B2793C42}" destId="{5C1F5461-D047-409B-8419-3E5D4D7C8844}" srcOrd="0" destOrd="0" presId="urn:microsoft.com/office/officeart/2005/8/layout/hierarchy3"/>
    <dgm:cxn modelId="{704C4311-462A-4E0A-9A2B-52D7289FF92C}" srcId="{F6E83424-0709-467B-9486-F260B2793C42}" destId="{89AC9E54-5D8A-4DC6-88A9-E04E3902C257}" srcOrd="1" destOrd="0" parTransId="{63698C8F-A783-43AF-8EF3-B85BA9584553}" sibTransId="{291E6A84-B6D0-447E-B728-596BEA40D47C}"/>
    <dgm:cxn modelId="{4CC6BE68-E5B0-4CEE-8443-CD08FFCE6ABD}" srcId="{F6E83424-0709-467B-9486-F260B2793C42}" destId="{CA983512-8FCC-4907-8197-36C647B4286A}" srcOrd="0" destOrd="0" parTransId="{B4DCDB21-99D7-4B80-BF22-8DCD29758BED}" sibTransId="{C68F80A1-C643-43CA-BA3E-CAD121C311B1}"/>
    <dgm:cxn modelId="{D8ABD974-A3F0-49D1-962A-E54EC3C2B685}" type="presOf" srcId="{2DA797F5-ED66-455B-A71F-AF55341B9784}" destId="{3442A14E-ED3B-46FF-8998-D27741EA19F0}" srcOrd="0" destOrd="0" presId="urn:microsoft.com/office/officeart/2005/8/layout/hierarchy3"/>
    <dgm:cxn modelId="{0354E8F3-403F-4EF0-9725-DD24365BC8F0}" type="presParOf" srcId="{AA7FC03F-0ECF-41E2-A808-B7B4EB5D312F}" destId="{8392D09D-0E9E-48CA-AFEB-558771670A0B}" srcOrd="0" destOrd="0" presId="urn:microsoft.com/office/officeart/2005/8/layout/hierarchy3"/>
    <dgm:cxn modelId="{15F5DAC1-D4A8-44E6-B79E-A9E12A19CCB7}" type="presParOf" srcId="{8392D09D-0E9E-48CA-AFEB-558771670A0B}" destId="{5849DA4C-48E5-4033-B5DA-BCC22DE99389}" srcOrd="0" destOrd="0" presId="urn:microsoft.com/office/officeart/2005/8/layout/hierarchy3"/>
    <dgm:cxn modelId="{A1FD324D-964D-4499-B2FC-4E44A47D1964}" type="presParOf" srcId="{5849DA4C-48E5-4033-B5DA-BCC22DE99389}" destId="{5C1F5461-D047-409B-8419-3E5D4D7C8844}" srcOrd="0" destOrd="0" presId="urn:microsoft.com/office/officeart/2005/8/layout/hierarchy3"/>
    <dgm:cxn modelId="{CB66B25F-51F6-44BD-94FF-0A97126613C8}" type="presParOf" srcId="{5849DA4C-48E5-4033-B5DA-BCC22DE99389}" destId="{E59D4505-0DE9-482A-BD14-85AE4EFD0394}" srcOrd="1" destOrd="0" presId="urn:microsoft.com/office/officeart/2005/8/layout/hierarchy3"/>
    <dgm:cxn modelId="{F5A7B993-0782-447F-9C67-7C1C0F3E237F}" type="presParOf" srcId="{8392D09D-0E9E-48CA-AFEB-558771670A0B}" destId="{80687C81-3BDF-432F-9941-854DC32860DF}" srcOrd="1" destOrd="0" presId="urn:microsoft.com/office/officeart/2005/8/layout/hierarchy3"/>
    <dgm:cxn modelId="{8207EB4E-528E-4F1C-9FFB-30EFF8475822}" type="presParOf" srcId="{80687C81-3BDF-432F-9941-854DC32860DF}" destId="{35E31B76-A478-4C86-A3D7-AB8DEBA40DAA}" srcOrd="0" destOrd="0" presId="urn:microsoft.com/office/officeart/2005/8/layout/hierarchy3"/>
    <dgm:cxn modelId="{32C71410-C2DC-454A-B152-193855B3A95F}" type="presParOf" srcId="{80687C81-3BDF-432F-9941-854DC32860DF}" destId="{1C70B66F-643B-4A3B-B0C5-A39F6E2BF543}" srcOrd="1" destOrd="0" presId="urn:microsoft.com/office/officeart/2005/8/layout/hierarchy3"/>
    <dgm:cxn modelId="{DB932B62-5463-4905-9456-8ABF37863D76}" type="presParOf" srcId="{80687C81-3BDF-432F-9941-854DC32860DF}" destId="{B8E2F433-8569-47EA-AC80-7BFDF0BA9603}" srcOrd="2" destOrd="0" presId="urn:microsoft.com/office/officeart/2005/8/layout/hierarchy3"/>
    <dgm:cxn modelId="{C36DA08D-7534-4218-A910-A78A75901793}" type="presParOf" srcId="{80687C81-3BDF-432F-9941-854DC32860DF}" destId="{F9BB14AA-E343-4857-9380-7F2AAD0BA8BA}" srcOrd="3" destOrd="0" presId="urn:microsoft.com/office/officeart/2005/8/layout/hierarchy3"/>
    <dgm:cxn modelId="{DFD171A0-86AE-45C3-84D6-642C4C0131C9}" type="presParOf" srcId="{80687C81-3BDF-432F-9941-854DC32860DF}" destId="{3442A14E-ED3B-46FF-8998-D27741EA19F0}" srcOrd="4" destOrd="0" presId="urn:microsoft.com/office/officeart/2005/8/layout/hierarchy3"/>
    <dgm:cxn modelId="{8E2A4AE5-B9EB-408E-BD63-719CC02D8121}" type="presParOf" srcId="{80687C81-3BDF-432F-9941-854DC32860DF}" destId="{6AA8E729-55B3-482D-B0C9-EA5E8A38CE12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B41B05B-987C-4B71-A14D-D09F89BCA6A0}" type="doc">
      <dgm:prSet loTypeId="urn:microsoft.com/office/officeart/2005/8/layout/hierarchy3" loCatId="hierarchy" qsTypeId="urn:microsoft.com/office/officeart/2005/8/quickstyle/3d3" qsCatId="3D" csTypeId="urn:microsoft.com/office/officeart/2005/8/colors/accent6_2" csCatId="accent6" phldr="1"/>
      <dgm:spPr/>
      <dgm:t>
        <a:bodyPr/>
        <a:lstStyle/>
        <a:p>
          <a:endParaRPr lang="bg-BG"/>
        </a:p>
      </dgm:t>
    </dgm:pt>
    <dgm:pt modelId="{F6E83424-0709-467B-9486-F260B2793C42}">
      <dgm:prSet/>
      <dgm:spPr>
        <a:solidFill>
          <a:srgbClr val="F6FAD0"/>
        </a:solidFill>
      </dgm:spPr>
      <dgm:t>
        <a:bodyPr/>
        <a:lstStyle/>
        <a:p>
          <a:pPr rtl="0"/>
          <a:r>
            <a:rPr lang="bg-BG" b="1" i="0" u="none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Инвестиционен</a:t>
          </a:r>
          <a:r>
            <a:rPr lang="bg-BG" b="1" i="0" u="none" baseline="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приоритет 10</a:t>
          </a:r>
          <a:r>
            <a:rPr lang="en-US" b="1" i="0" u="none" baseline="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</a:t>
          </a:r>
          <a:r>
            <a:rPr lang="bg-BG" b="1" i="0" u="none" baseline="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bg-BG" b="1" dirty="0" smtClean="0">
              <a:solidFill>
                <a:schemeClr val="accent5">
                  <a:lumMod val="50000"/>
                </a:schemeClr>
              </a:solidFill>
            </a:rPr>
            <a:t>Намаляване и предотвратяване на преждевременното напускане на училище и насърчаване на равния достъп до висококачествено предучилищно, основно и средно образование, включващо формални, неформални и неофициални процеси на изучаване за повторно включване в образователната и обучителната система</a:t>
          </a:r>
          <a:endParaRPr lang="bg-BG" b="1" i="0" u="none" dirty="0">
            <a:solidFill>
              <a:schemeClr val="accent5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F9A150-F519-4817-A2E5-A43EE7582030}" type="parTrans" cxnId="{D4B3E853-3DD6-4592-A967-418B66E1EFBE}">
      <dgm:prSet/>
      <dgm:spPr/>
      <dgm:t>
        <a:bodyPr/>
        <a:lstStyle/>
        <a:p>
          <a:endParaRPr lang="bg-BG"/>
        </a:p>
      </dgm:t>
    </dgm:pt>
    <dgm:pt modelId="{817760A0-CA9E-4C22-BDA4-90BE12A53933}" type="sibTrans" cxnId="{D4B3E853-3DD6-4592-A967-418B66E1EFBE}">
      <dgm:prSet/>
      <dgm:spPr/>
      <dgm:t>
        <a:bodyPr/>
        <a:lstStyle/>
        <a:p>
          <a:endParaRPr lang="bg-BG"/>
        </a:p>
      </dgm:t>
    </dgm:pt>
    <dgm:pt modelId="{CA983512-8FCC-4907-8197-36C647B4286A}">
      <dgm:prSet custT="1"/>
      <dgm:spPr>
        <a:solidFill>
          <a:srgbClr val="F6FAD0">
            <a:alpha val="89804"/>
          </a:srgbClr>
        </a:solidFill>
      </dgm:spPr>
      <dgm:t>
        <a:bodyPr/>
        <a:lstStyle/>
        <a:p>
          <a:pPr rtl="0"/>
          <a:r>
            <a:rPr lang="bg-BG" sz="2400" b="1" u="sng" dirty="0" smtClean="0">
              <a:solidFill>
                <a:schemeClr val="accent5">
                  <a:lumMod val="50000"/>
                </a:schemeClr>
              </a:solidFill>
              <a:effectLst/>
            </a:rPr>
            <a:t>Специфична цел 1:</a:t>
          </a:r>
          <a:r>
            <a:rPr lang="bg-BG" sz="2400" b="1" dirty="0" smtClean="0">
              <a:solidFill>
                <a:schemeClr val="accent5">
                  <a:lumMod val="50000"/>
                </a:schemeClr>
              </a:solidFill>
            </a:rPr>
            <a:t> Подобряване на постиженията на децата и учениците в овладяването на ключови компетентности</a:t>
          </a:r>
          <a:endParaRPr lang="bg-BG" sz="2400" b="1" dirty="0">
            <a:solidFill>
              <a:schemeClr val="accent5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DCDB21-99D7-4B80-BF22-8DCD29758BED}" type="parTrans" cxnId="{4CC6BE68-E5B0-4CEE-8443-CD08FFCE6ABD}">
      <dgm:prSet/>
      <dgm:spPr/>
      <dgm:t>
        <a:bodyPr/>
        <a:lstStyle/>
        <a:p>
          <a:endParaRPr lang="bg-BG"/>
        </a:p>
      </dgm:t>
    </dgm:pt>
    <dgm:pt modelId="{C68F80A1-C643-43CA-BA3E-CAD121C311B1}" type="sibTrans" cxnId="{4CC6BE68-E5B0-4CEE-8443-CD08FFCE6ABD}">
      <dgm:prSet/>
      <dgm:spPr/>
      <dgm:t>
        <a:bodyPr/>
        <a:lstStyle/>
        <a:p>
          <a:endParaRPr lang="bg-BG"/>
        </a:p>
      </dgm:t>
    </dgm:pt>
    <dgm:pt modelId="{89AC9E54-5D8A-4DC6-88A9-E04E3902C257}">
      <dgm:prSet custT="1"/>
      <dgm:spPr>
        <a:solidFill>
          <a:srgbClr val="F6FAD0">
            <a:alpha val="90000"/>
          </a:srgbClr>
        </a:solidFill>
      </dgm:spPr>
      <dgm:t>
        <a:bodyPr/>
        <a:lstStyle/>
        <a:p>
          <a:pPr rtl="0"/>
          <a:r>
            <a:rPr lang="bg-BG" sz="2400" b="1" u="sng" dirty="0" smtClean="0">
              <a:solidFill>
                <a:schemeClr val="accent5">
                  <a:lumMod val="50000"/>
                </a:schemeClr>
              </a:solidFill>
              <a:effectLst/>
            </a:rPr>
            <a:t>Специфична цел 2: </a:t>
          </a:r>
          <a:r>
            <a:rPr lang="bg-BG" sz="2400" b="1" u="none" dirty="0" smtClean="0">
              <a:solidFill>
                <a:schemeClr val="accent5">
                  <a:lumMod val="50000"/>
                </a:schemeClr>
              </a:solidFill>
            </a:rPr>
            <a:t>Намаляване броя на преждевременно напусналите училище и устойчиво задържане на учениците в образователната система</a:t>
          </a:r>
          <a:endParaRPr lang="bg-BG" sz="2400" b="1" u="none" dirty="0">
            <a:solidFill>
              <a:schemeClr val="accent5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3698C8F-A783-43AF-8EF3-B85BA9584553}" type="parTrans" cxnId="{704C4311-462A-4E0A-9A2B-52D7289FF92C}">
      <dgm:prSet/>
      <dgm:spPr/>
      <dgm:t>
        <a:bodyPr/>
        <a:lstStyle/>
        <a:p>
          <a:endParaRPr lang="bg-BG"/>
        </a:p>
      </dgm:t>
    </dgm:pt>
    <dgm:pt modelId="{291E6A84-B6D0-447E-B728-596BEA40D47C}" type="sibTrans" cxnId="{704C4311-462A-4E0A-9A2B-52D7289FF92C}">
      <dgm:prSet/>
      <dgm:spPr/>
      <dgm:t>
        <a:bodyPr/>
        <a:lstStyle/>
        <a:p>
          <a:endParaRPr lang="bg-BG"/>
        </a:p>
      </dgm:t>
    </dgm:pt>
    <dgm:pt modelId="{AA7FC03F-0ECF-41E2-A808-B7B4EB5D312F}" type="pres">
      <dgm:prSet presAssocID="{DB41B05B-987C-4B71-A14D-D09F89BCA6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8392D09D-0E9E-48CA-AFEB-558771670A0B}" type="pres">
      <dgm:prSet presAssocID="{F6E83424-0709-467B-9486-F260B2793C42}" presName="root" presStyleCnt="0"/>
      <dgm:spPr/>
      <dgm:t>
        <a:bodyPr/>
        <a:lstStyle/>
        <a:p>
          <a:endParaRPr lang="bg-BG"/>
        </a:p>
      </dgm:t>
    </dgm:pt>
    <dgm:pt modelId="{5849DA4C-48E5-4033-B5DA-BCC22DE99389}" type="pres">
      <dgm:prSet presAssocID="{F6E83424-0709-467B-9486-F260B2793C42}" presName="rootComposite" presStyleCnt="0"/>
      <dgm:spPr/>
      <dgm:t>
        <a:bodyPr/>
        <a:lstStyle/>
        <a:p>
          <a:endParaRPr lang="bg-BG"/>
        </a:p>
      </dgm:t>
    </dgm:pt>
    <dgm:pt modelId="{5C1F5461-D047-409B-8419-3E5D4D7C8844}" type="pres">
      <dgm:prSet presAssocID="{F6E83424-0709-467B-9486-F260B2793C42}" presName="rootText" presStyleLbl="node1" presStyleIdx="0" presStyleCnt="1" custScaleX="626496" custScaleY="203748" custLinFactNeighborX="-45" custLinFactNeighborY="3599"/>
      <dgm:spPr/>
      <dgm:t>
        <a:bodyPr/>
        <a:lstStyle/>
        <a:p>
          <a:endParaRPr lang="bg-BG"/>
        </a:p>
      </dgm:t>
    </dgm:pt>
    <dgm:pt modelId="{E59D4505-0DE9-482A-BD14-85AE4EFD0394}" type="pres">
      <dgm:prSet presAssocID="{F6E83424-0709-467B-9486-F260B2793C42}" presName="rootConnector" presStyleLbl="node1" presStyleIdx="0" presStyleCnt="1"/>
      <dgm:spPr/>
      <dgm:t>
        <a:bodyPr/>
        <a:lstStyle/>
        <a:p>
          <a:endParaRPr lang="bg-BG"/>
        </a:p>
      </dgm:t>
    </dgm:pt>
    <dgm:pt modelId="{80687C81-3BDF-432F-9941-854DC32860DF}" type="pres">
      <dgm:prSet presAssocID="{F6E83424-0709-467B-9486-F260B2793C42}" presName="childShape" presStyleCnt="0"/>
      <dgm:spPr/>
      <dgm:t>
        <a:bodyPr/>
        <a:lstStyle/>
        <a:p>
          <a:endParaRPr lang="bg-BG"/>
        </a:p>
      </dgm:t>
    </dgm:pt>
    <dgm:pt modelId="{35E31B76-A478-4C86-A3D7-AB8DEBA40DAA}" type="pres">
      <dgm:prSet presAssocID="{B4DCDB21-99D7-4B80-BF22-8DCD29758BED}" presName="Name13" presStyleLbl="parChTrans1D2" presStyleIdx="0" presStyleCnt="2"/>
      <dgm:spPr/>
      <dgm:t>
        <a:bodyPr/>
        <a:lstStyle/>
        <a:p>
          <a:endParaRPr lang="bg-BG"/>
        </a:p>
      </dgm:t>
    </dgm:pt>
    <dgm:pt modelId="{1C70B66F-643B-4A3B-B0C5-A39F6E2BF543}" type="pres">
      <dgm:prSet presAssocID="{CA983512-8FCC-4907-8197-36C647B4286A}" presName="childText" presStyleLbl="bgAcc1" presStyleIdx="0" presStyleCnt="2" custScaleX="630076" custScaleY="113779" custLinFactNeighborY="1133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8E2F433-8569-47EA-AC80-7BFDF0BA9603}" type="pres">
      <dgm:prSet presAssocID="{63698C8F-A783-43AF-8EF3-B85BA9584553}" presName="Name13" presStyleLbl="parChTrans1D2" presStyleIdx="1" presStyleCnt="2"/>
      <dgm:spPr/>
      <dgm:t>
        <a:bodyPr/>
        <a:lstStyle/>
        <a:p>
          <a:endParaRPr lang="bg-BG"/>
        </a:p>
      </dgm:t>
    </dgm:pt>
    <dgm:pt modelId="{F9BB14AA-E343-4857-9380-7F2AAD0BA8BA}" type="pres">
      <dgm:prSet presAssocID="{89AC9E54-5D8A-4DC6-88A9-E04E3902C257}" presName="childText" presStyleLbl="bgAcc1" presStyleIdx="1" presStyleCnt="2" custScaleX="635834" custScaleY="168740" custLinFactNeighborX="5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4619516A-B502-45A7-B095-B0907EB89F09}" type="presOf" srcId="{CA983512-8FCC-4907-8197-36C647B4286A}" destId="{1C70B66F-643B-4A3B-B0C5-A39F6E2BF543}" srcOrd="0" destOrd="0" presId="urn:microsoft.com/office/officeart/2005/8/layout/hierarchy3"/>
    <dgm:cxn modelId="{AA66EA57-F37F-4139-9D9A-89F2917F4320}" type="presOf" srcId="{63698C8F-A783-43AF-8EF3-B85BA9584553}" destId="{B8E2F433-8569-47EA-AC80-7BFDF0BA9603}" srcOrd="0" destOrd="0" presId="urn:microsoft.com/office/officeart/2005/8/layout/hierarchy3"/>
    <dgm:cxn modelId="{B609990B-55E8-4A7B-94DA-29B73B3F2B26}" type="presOf" srcId="{89AC9E54-5D8A-4DC6-88A9-E04E3902C257}" destId="{F9BB14AA-E343-4857-9380-7F2AAD0BA8BA}" srcOrd="0" destOrd="0" presId="urn:microsoft.com/office/officeart/2005/8/layout/hierarchy3"/>
    <dgm:cxn modelId="{D4B3E853-3DD6-4592-A967-418B66E1EFBE}" srcId="{DB41B05B-987C-4B71-A14D-D09F89BCA6A0}" destId="{F6E83424-0709-467B-9486-F260B2793C42}" srcOrd="0" destOrd="0" parTransId="{40F9A150-F519-4817-A2E5-A43EE7582030}" sibTransId="{817760A0-CA9E-4C22-BDA4-90BE12A53933}"/>
    <dgm:cxn modelId="{704C4311-462A-4E0A-9A2B-52D7289FF92C}" srcId="{F6E83424-0709-467B-9486-F260B2793C42}" destId="{89AC9E54-5D8A-4DC6-88A9-E04E3902C257}" srcOrd="1" destOrd="0" parTransId="{63698C8F-A783-43AF-8EF3-B85BA9584553}" sibTransId="{291E6A84-B6D0-447E-B728-596BEA40D47C}"/>
    <dgm:cxn modelId="{28A051FE-EC1D-4E42-9076-F67BECF40B29}" type="presOf" srcId="{DB41B05B-987C-4B71-A14D-D09F89BCA6A0}" destId="{AA7FC03F-0ECF-41E2-A808-B7B4EB5D312F}" srcOrd="0" destOrd="0" presId="urn:microsoft.com/office/officeart/2005/8/layout/hierarchy3"/>
    <dgm:cxn modelId="{ACBA77D7-96A7-4939-AB50-3004DF27474C}" type="presOf" srcId="{F6E83424-0709-467B-9486-F260B2793C42}" destId="{5C1F5461-D047-409B-8419-3E5D4D7C8844}" srcOrd="0" destOrd="0" presId="urn:microsoft.com/office/officeart/2005/8/layout/hierarchy3"/>
    <dgm:cxn modelId="{4CC6BE68-E5B0-4CEE-8443-CD08FFCE6ABD}" srcId="{F6E83424-0709-467B-9486-F260B2793C42}" destId="{CA983512-8FCC-4907-8197-36C647B4286A}" srcOrd="0" destOrd="0" parTransId="{B4DCDB21-99D7-4B80-BF22-8DCD29758BED}" sibTransId="{C68F80A1-C643-43CA-BA3E-CAD121C311B1}"/>
    <dgm:cxn modelId="{F0CED96B-EB5E-459A-96D0-174121E3A8DE}" type="presOf" srcId="{B4DCDB21-99D7-4B80-BF22-8DCD29758BED}" destId="{35E31B76-A478-4C86-A3D7-AB8DEBA40DAA}" srcOrd="0" destOrd="0" presId="urn:microsoft.com/office/officeart/2005/8/layout/hierarchy3"/>
    <dgm:cxn modelId="{8EC72FAE-1E0A-4B0A-815B-E082FA5FB2B4}" type="presOf" srcId="{F6E83424-0709-467B-9486-F260B2793C42}" destId="{E59D4505-0DE9-482A-BD14-85AE4EFD0394}" srcOrd="1" destOrd="0" presId="urn:microsoft.com/office/officeart/2005/8/layout/hierarchy3"/>
    <dgm:cxn modelId="{DB6269DA-09BA-468E-99D3-E32C05DC7D0B}" type="presParOf" srcId="{AA7FC03F-0ECF-41E2-A808-B7B4EB5D312F}" destId="{8392D09D-0E9E-48CA-AFEB-558771670A0B}" srcOrd="0" destOrd="0" presId="urn:microsoft.com/office/officeart/2005/8/layout/hierarchy3"/>
    <dgm:cxn modelId="{ADC5472E-B07D-43B6-A1A7-AF43C9B0C442}" type="presParOf" srcId="{8392D09D-0E9E-48CA-AFEB-558771670A0B}" destId="{5849DA4C-48E5-4033-B5DA-BCC22DE99389}" srcOrd="0" destOrd="0" presId="urn:microsoft.com/office/officeart/2005/8/layout/hierarchy3"/>
    <dgm:cxn modelId="{66F7DBD1-B919-4F46-A5A2-F654FC3C7D07}" type="presParOf" srcId="{5849DA4C-48E5-4033-B5DA-BCC22DE99389}" destId="{5C1F5461-D047-409B-8419-3E5D4D7C8844}" srcOrd="0" destOrd="0" presId="urn:microsoft.com/office/officeart/2005/8/layout/hierarchy3"/>
    <dgm:cxn modelId="{444013C2-123E-4B3A-92E7-D0FECDB25044}" type="presParOf" srcId="{5849DA4C-48E5-4033-B5DA-BCC22DE99389}" destId="{E59D4505-0DE9-482A-BD14-85AE4EFD0394}" srcOrd="1" destOrd="0" presId="urn:microsoft.com/office/officeart/2005/8/layout/hierarchy3"/>
    <dgm:cxn modelId="{864C1B5E-2616-48E8-9292-5E51DF2FA736}" type="presParOf" srcId="{8392D09D-0E9E-48CA-AFEB-558771670A0B}" destId="{80687C81-3BDF-432F-9941-854DC32860DF}" srcOrd="1" destOrd="0" presId="urn:microsoft.com/office/officeart/2005/8/layout/hierarchy3"/>
    <dgm:cxn modelId="{334AAC23-1B8F-40E6-AFCA-F0FF7ABF6E68}" type="presParOf" srcId="{80687C81-3BDF-432F-9941-854DC32860DF}" destId="{35E31B76-A478-4C86-A3D7-AB8DEBA40DAA}" srcOrd="0" destOrd="0" presId="urn:microsoft.com/office/officeart/2005/8/layout/hierarchy3"/>
    <dgm:cxn modelId="{73B16AB9-4D07-4C83-88D4-80F7C1D70F91}" type="presParOf" srcId="{80687C81-3BDF-432F-9941-854DC32860DF}" destId="{1C70B66F-643B-4A3B-B0C5-A39F6E2BF543}" srcOrd="1" destOrd="0" presId="urn:microsoft.com/office/officeart/2005/8/layout/hierarchy3"/>
    <dgm:cxn modelId="{A3B57AF1-89A0-4F9E-8B44-3918C2B088EC}" type="presParOf" srcId="{80687C81-3BDF-432F-9941-854DC32860DF}" destId="{B8E2F433-8569-47EA-AC80-7BFDF0BA9603}" srcOrd="2" destOrd="0" presId="urn:microsoft.com/office/officeart/2005/8/layout/hierarchy3"/>
    <dgm:cxn modelId="{83E3ACF9-303E-4501-8964-2E30553CABD3}" type="presParOf" srcId="{80687C81-3BDF-432F-9941-854DC32860DF}" destId="{F9BB14AA-E343-4857-9380-7F2AAD0BA8B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41B05B-987C-4B71-A14D-D09F89BCA6A0}" type="doc">
      <dgm:prSet loTypeId="urn:microsoft.com/office/officeart/2005/8/layout/hierarchy3" loCatId="hierarchy" qsTypeId="urn:microsoft.com/office/officeart/2005/8/quickstyle/3d2" qsCatId="3D" csTypeId="urn:microsoft.com/office/officeart/2005/8/colors/accent6_1" csCatId="accent6" phldr="1"/>
      <dgm:spPr/>
      <dgm:t>
        <a:bodyPr/>
        <a:lstStyle/>
        <a:p>
          <a:endParaRPr lang="bg-BG"/>
        </a:p>
      </dgm:t>
    </dgm:pt>
    <dgm:pt modelId="{F6E83424-0709-467B-9486-F260B2793C42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rtl="0"/>
          <a:r>
            <a:rPr lang="bg-BG" sz="1800" b="1" i="0" u="none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Инвестиционен</a:t>
          </a:r>
          <a:r>
            <a:rPr lang="bg-BG" sz="1800" b="1" i="0" u="none" baseline="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приоритет </a:t>
          </a:r>
          <a:r>
            <a:rPr lang="en-US" sz="1800" b="1" i="0" u="none" baseline="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10ii </a:t>
          </a:r>
          <a:r>
            <a:rPr lang="bg-BG" sz="1800" b="1" i="0" u="none" baseline="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bg-BG" sz="1800" b="1" dirty="0" smtClean="0">
              <a:solidFill>
                <a:schemeClr val="accent5">
                  <a:lumMod val="50000"/>
                </a:schemeClr>
              </a:solidFill>
            </a:rPr>
            <a:t>Подобряване на качеството и ефикасността на и достъпа до висше и равностойното на него образование с цел увеличаване на участието и подобряване на равнищата на образование, по-специално за групите в неравностойно положение</a:t>
          </a:r>
          <a:endParaRPr lang="bg-BG" sz="1800" b="1" u="none" dirty="0">
            <a:solidFill>
              <a:schemeClr val="accent5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F9A150-F519-4817-A2E5-A43EE7582030}" type="parTrans" cxnId="{D4B3E853-3DD6-4592-A967-418B66E1EFBE}">
      <dgm:prSet/>
      <dgm:spPr/>
      <dgm:t>
        <a:bodyPr/>
        <a:lstStyle/>
        <a:p>
          <a:endParaRPr lang="bg-BG"/>
        </a:p>
      </dgm:t>
    </dgm:pt>
    <dgm:pt modelId="{817760A0-CA9E-4C22-BDA4-90BE12A53933}" type="sibTrans" cxnId="{D4B3E853-3DD6-4592-A967-418B66E1EFBE}">
      <dgm:prSet/>
      <dgm:spPr/>
      <dgm:t>
        <a:bodyPr/>
        <a:lstStyle/>
        <a:p>
          <a:endParaRPr lang="bg-BG"/>
        </a:p>
      </dgm:t>
    </dgm:pt>
    <dgm:pt modelId="{78A526C8-7D11-4877-A58A-282B99A9FF4F}">
      <dgm:prSet custT="1"/>
      <dgm:spPr>
        <a:solidFill>
          <a:schemeClr val="accent4">
            <a:lumMod val="20000"/>
            <a:lumOff val="80000"/>
            <a:alpha val="89804"/>
          </a:schemeClr>
        </a:solidFill>
      </dgm:spPr>
      <dgm:t>
        <a:bodyPr/>
        <a:lstStyle/>
        <a:p>
          <a:pPr rtl="0"/>
          <a:r>
            <a:rPr lang="bg-BG" sz="2000" b="1" u="sng" dirty="0" smtClean="0">
              <a:solidFill>
                <a:srgbClr val="003399"/>
              </a:solidFill>
              <a:effectLst/>
            </a:rPr>
            <a:t>Специфична цел 1:</a:t>
          </a:r>
          <a:r>
            <a:rPr lang="bg-BG" sz="2000" b="1" u="none" dirty="0" smtClean="0">
              <a:solidFill>
                <a:srgbClr val="003399"/>
              </a:solidFill>
              <a:effectLst/>
            </a:rPr>
            <a:t> </a:t>
          </a:r>
          <a:r>
            <a:rPr lang="bg-BG" sz="2000" b="1" dirty="0" smtClean="0">
              <a:solidFill>
                <a:srgbClr val="003399"/>
              </a:solidFill>
            </a:rPr>
            <a:t>Въвеждане на система за проследяване броя на завършили висше образование, които не са включени в следващи програми за обучение и са започнали работа през първата година след завършването</a:t>
          </a:r>
          <a:endParaRPr lang="bg-BG" sz="2000" b="1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AEB0CDB-FB23-4296-8924-B1744422EED8}" type="parTrans" cxnId="{0EE0D557-6EFC-4F83-82DE-166EB5CA2A58}">
      <dgm:prSet/>
      <dgm:spPr/>
      <dgm:t>
        <a:bodyPr/>
        <a:lstStyle/>
        <a:p>
          <a:endParaRPr lang="bg-BG"/>
        </a:p>
      </dgm:t>
    </dgm:pt>
    <dgm:pt modelId="{36AF48BF-A5D9-4714-998E-5055E942291B}" type="sibTrans" cxnId="{0EE0D557-6EFC-4F83-82DE-166EB5CA2A58}">
      <dgm:prSet/>
      <dgm:spPr/>
      <dgm:t>
        <a:bodyPr/>
        <a:lstStyle/>
        <a:p>
          <a:endParaRPr lang="bg-BG"/>
        </a:p>
      </dgm:t>
    </dgm:pt>
    <dgm:pt modelId="{CA983512-8FCC-4907-8197-36C647B4286A}">
      <dgm:prSet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rtl="0"/>
          <a:r>
            <a:rPr lang="bg-BG" sz="2000" b="1" u="sng" dirty="0" smtClean="0">
              <a:solidFill>
                <a:srgbClr val="003399"/>
              </a:solidFill>
              <a:effectLst/>
            </a:rPr>
            <a:t>Специфична цел </a:t>
          </a:r>
          <a:r>
            <a:rPr lang="en-US" sz="2000" b="1" u="sng" dirty="0" smtClean="0">
              <a:solidFill>
                <a:srgbClr val="003399"/>
              </a:solidFill>
              <a:effectLst/>
            </a:rPr>
            <a:t>2</a:t>
          </a:r>
          <a:r>
            <a:rPr lang="bg-BG" sz="2000" b="1" u="sng" dirty="0" smtClean="0">
              <a:solidFill>
                <a:srgbClr val="003399"/>
              </a:solidFill>
              <a:effectLst/>
            </a:rPr>
            <a:t>:</a:t>
          </a:r>
          <a:r>
            <a:rPr lang="bg-BG" sz="2000" b="1" u="none" dirty="0" smtClean="0">
              <a:solidFill>
                <a:srgbClr val="003399"/>
              </a:solidFill>
              <a:effectLst/>
            </a:rPr>
            <a:t> </a:t>
          </a:r>
          <a:r>
            <a:rPr lang="bg-BG" sz="2000" b="1" u="none" dirty="0" smtClean="0">
              <a:solidFill>
                <a:srgbClr val="003399"/>
              </a:solidFill>
            </a:rPr>
            <a:t>Въвеждане на системи за управление и финансиране на висшите училища, съобразно постигнатите резултати</a:t>
          </a:r>
          <a:endParaRPr lang="bg-BG" sz="2000" b="1" u="none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DCDB21-99D7-4B80-BF22-8DCD29758BED}" type="parTrans" cxnId="{4CC6BE68-E5B0-4CEE-8443-CD08FFCE6ABD}">
      <dgm:prSet/>
      <dgm:spPr/>
      <dgm:t>
        <a:bodyPr/>
        <a:lstStyle/>
        <a:p>
          <a:endParaRPr lang="bg-BG"/>
        </a:p>
      </dgm:t>
    </dgm:pt>
    <dgm:pt modelId="{C68F80A1-C643-43CA-BA3E-CAD121C311B1}" type="sibTrans" cxnId="{4CC6BE68-E5B0-4CEE-8443-CD08FFCE6ABD}">
      <dgm:prSet/>
      <dgm:spPr/>
      <dgm:t>
        <a:bodyPr/>
        <a:lstStyle/>
        <a:p>
          <a:endParaRPr lang="bg-BG"/>
        </a:p>
      </dgm:t>
    </dgm:pt>
    <dgm:pt modelId="{89AC9E54-5D8A-4DC6-88A9-E04E3902C257}">
      <dgm:prSet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rtl="0"/>
          <a:r>
            <a:rPr lang="bg-BG" sz="2000" b="1" u="sng" dirty="0" smtClean="0">
              <a:solidFill>
                <a:srgbClr val="003399"/>
              </a:solidFill>
              <a:effectLst/>
            </a:rPr>
            <a:t>Специфична цел 3:</a:t>
          </a:r>
          <a:r>
            <a:rPr lang="bg-BG" sz="2000" b="1" u="none" dirty="0" smtClean="0">
              <a:solidFill>
                <a:srgbClr val="003399"/>
              </a:solidFill>
              <a:effectLst/>
            </a:rPr>
            <a:t> </a:t>
          </a:r>
          <a:r>
            <a:rPr lang="bg-BG" sz="2000" b="1" dirty="0" smtClean="0">
              <a:solidFill>
                <a:srgbClr val="003399"/>
              </a:solidFill>
            </a:rPr>
            <a:t>Увеличаване на броя на завършилите висше образование между 30-34 годишните </a:t>
          </a:r>
          <a:endParaRPr lang="bg-BG" sz="2000" b="1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3698C8F-A783-43AF-8EF3-B85BA9584553}" type="parTrans" cxnId="{704C4311-462A-4E0A-9A2B-52D7289FF92C}">
      <dgm:prSet/>
      <dgm:spPr/>
      <dgm:t>
        <a:bodyPr/>
        <a:lstStyle/>
        <a:p>
          <a:endParaRPr lang="bg-BG"/>
        </a:p>
      </dgm:t>
    </dgm:pt>
    <dgm:pt modelId="{291E6A84-B6D0-447E-B728-596BEA40D47C}" type="sibTrans" cxnId="{704C4311-462A-4E0A-9A2B-52D7289FF92C}">
      <dgm:prSet/>
      <dgm:spPr/>
      <dgm:t>
        <a:bodyPr/>
        <a:lstStyle/>
        <a:p>
          <a:endParaRPr lang="bg-BG"/>
        </a:p>
      </dgm:t>
    </dgm:pt>
    <dgm:pt modelId="{D5FE09C4-7231-4F33-A232-B40D344E8AD2}">
      <dgm:prSet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 rtl="0"/>
          <a:r>
            <a:rPr lang="bg-BG" sz="2000" b="1" u="sng" dirty="0" smtClean="0">
              <a:solidFill>
                <a:srgbClr val="003399"/>
              </a:solidFill>
              <a:effectLst/>
            </a:rPr>
            <a:t>Специфична цел </a:t>
          </a:r>
          <a:r>
            <a:rPr lang="en-US" sz="2000" b="1" u="sng" dirty="0" smtClean="0">
              <a:solidFill>
                <a:srgbClr val="003399"/>
              </a:solidFill>
              <a:effectLst/>
            </a:rPr>
            <a:t>4</a:t>
          </a:r>
          <a:r>
            <a:rPr lang="bg-BG" sz="2000" b="1" u="sng" dirty="0" smtClean="0">
              <a:solidFill>
                <a:srgbClr val="003399"/>
              </a:solidFill>
              <a:effectLst/>
            </a:rPr>
            <a:t>:</a:t>
          </a:r>
          <a:r>
            <a:rPr lang="bg-BG" sz="2000" b="1" u="none" dirty="0" smtClean="0">
              <a:solidFill>
                <a:srgbClr val="003399"/>
              </a:solidFill>
              <a:effectLst/>
            </a:rPr>
            <a:t> </a:t>
          </a:r>
          <a:r>
            <a:rPr lang="ru-RU" sz="2000" b="1" u="none" dirty="0" smtClean="0">
              <a:solidFill>
                <a:srgbClr val="003399"/>
              </a:solidFill>
            </a:rPr>
            <a:t>Повишаване на квалификацията на научноизследователския състав и участие на млади докторанти в научни изследвания</a:t>
          </a:r>
          <a:endParaRPr lang="bg-BG" sz="2000" b="1" u="none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DA797F5-ED66-455B-A71F-AF55341B9784}" type="parTrans" cxnId="{185E3543-F8D2-478B-A02B-C46AEE6BF4BF}">
      <dgm:prSet/>
      <dgm:spPr/>
      <dgm:t>
        <a:bodyPr/>
        <a:lstStyle/>
        <a:p>
          <a:endParaRPr lang="bg-BG"/>
        </a:p>
      </dgm:t>
    </dgm:pt>
    <dgm:pt modelId="{DCDA660A-06DF-4D83-9521-8A0E08D136D6}" type="sibTrans" cxnId="{185E3543-F8D2-478B-A02B-C46AEE6BF4BF}">
      <dgm:prSet/>
      <dgm:spPr/>
      <dgm:t>
        <a:bodyPr/>
        <a:lstStyle/>
        <a:p>
          <a:endParaRPr lang="bg-BG"/>
        </a:p>
      </dgm:t>
    </dgm:pt>
    <dgm:pt modelId="{AA7FC03F-0ECF-41E2-A808-B7B4EB5D312F}" type="pres">
      <dgm:prSet presAssocID="{DB41B05B-987C-4B71-A14D-D09F89BCA6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8392D09D-0E9E-48CA-AFEB-558771670A0B}" type="pres">
      <dgm:prSet presAssocID="{F6E83424-0709-467B-9486-F260B2793C42}" presName="root" presStyleCnt="0"/>
      <dgm:spPr/>
      <dgm:t>
        <a:bodyPr/>
        <a:lstStyle/>
        <a:p>
          <a:endParaRPr lang="bg-BG"/>
        </a:p>
      </dgm:t>
    </dgm:pt>
    <dgm:pt modelId="{5849DA4C-48E5-4033-B5DA-BCC22DE99389}" type="pres">
      <dgm:prSet presAssocID="{F6E83424-0709-467B-9486-F260B2793C42}" presName="rootComposite" presStyleCnt="0"/>
      <dgm:spPr/>
      <dgm:t>
        <a:bodyPr/>
        <a:lstStyle/>
        <a:p>
          <a:endParaRPr lang="bg-BG"/>
        </a:p>
      </dgm:t>
    </dgm:pt>
    <dgm:pt modelId="{5C1F5461-D047-409B-8419-3E5D4D7C8844}" type="pres">
      <dgm:prSet presAssocID="{F6E83424-0709-467B-9486-F260B2793C42}" presName="rootText" presStyleLbl="node1" presStyleIdx="0" presStyleCnt="1" custScaleX="643709" custScaleY="109218"/>
      <dgm:spPr/>
      <dgm:t>
        <a:bodyPr/>
        <a:lstStyle/>
        <a:p>
          <a:endParaRPr lang="bg-BG"/>
        </a:p>
      </dgm:t>
    </dgm:pt>
    <dgm:pt modelId="{E59D4505-0DE9-482A-BD14-85AE4EFD0394}" type="pres">
      <dgm:prSet presAssocID="{F6E83424-0709-467B-9486-F260B2793C42}" presName="rootConnector" presStyleLbl="node1" presStyleIdx="0" presStyleCnt="1"/>
      <dgm:spPr/>
      <dgm:t>
        <a:bodyPr/>
        <a:lstStyle/>
        <a:p>
          <a:endParaRPr lang="bg-BG"/>
        </a:p>
      </dgm:t>
    </dgm:pt>
    <dgm:pt modelId="{80687C81-3BDF-432F-9941-854DC32860DF}" type="pres">
      <dgm:prSet presAssocID="{F6E83424-0709-467B-9486-F260B2793C42}" presName="childShape" presStyleCnt="0"/>
      <dgm:spPr/>
      <dgm:t>
        <a:bodyPr/>
        <a:lstStyle/>
        <a:p>
          <a:endParaRPr lang="bg-BG"/>
        </a:p>
      </dgm:t>
    </dgm:pt>
    <dgm:pt modelId="{F74EB7AE-F0F2-4B6A-9F0D-E9E1E79F66BC}" type="pres">
      <dgm:prSet presAssocID="{EAEB0CDB-FB23-4296-8924-B1744422EED8}" presName="Name13" presStyleLbl="parChTrans1D2" presStyleIdx="0" presStyleCnt="4"/>
      <dgm:spPr/>
      <dgm:t>
        <a:bodyPr/>
        <a:lstStyle/>
        <a:p>
          <a:endParaRPr lang="bg-BG"/>
        </a:p>
      </dgm:t>
    </dgm:pt>
    <dgm:pt modelId="{0657E57B-B4C5-4AD0-947A-8F542409B5EF}" type="pres">
      <dgm:prSet presAssocID="{78A526C8-7D11-4877-A58A-282B99A9FF4F}" presName="childText" presStyleLbl="bgAcc1" presStyleIdx="0" presStyleCnt="4" custScaleX="642976" custScaleY="135169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5E31B76-A478-4C86-A3D7-AB8DEBA40DAA}" type="pres">
      <dgm:prSet presAssocID="{B4DCDB21-99D7-4B80-BF22-8DCD29758BED}" presName="Name13" presStyleLbl="parChTrans1D2" presStyleIdx="1" presStyleCnt="4"/>
      <dgm:spPr/>
      <dgm:t>
        <a:bodyPr/>
        <a:lstStyle/>
        <a:p>
          <a:endParaRPr lang="bg-BG"/>
        </a:p>
      </dgm:t>
    </dgm:pt>
    <dgm:pt modelId="{1C70B66F-643B-4A3B-B0C5-A39F6E2BF543}" type="pres">
      <dgm:prSet presAssocID="{CA983512-8FCC-4907-8197-36C647B4286A}" presName="childText" presStyleLbl="bgAcc1" presStyleIdx="1" presStyleCnt="4" custScaleX="639204" custLinFactNeighborX="2" custLinFactNeighborY="3299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8E2F433-8569-47EA-AC80-7BFDF0BA9603}" type="pres">
      <dgm:prSet presAssocID="{63698C8F-A783-43AF-8EF3-B85BA9584553}" presName="Name13" presStyleLbl="parChTrans1D2" presStyleIdx="2" presStyleCnt="4"/>
      <dgm:spPr/>
      <dgm:t>
        <a:bodyPr/>
        <a:lstStyle/>
        <a:p>
          <a:endParaRPr lang="bg-BG"/>
        </a:p>
      </dgm:t>
    </dgm:pt>
    <dgm:pt modelId="{F9BB14AA-E343-4857-9380-7F2AAD0BA8BA}" type="pres">
      <dgm:prSet presAssocID="{89AC9E54-5D8A-4DC6-88A9-E04E3902C257}" presName="childText" presStyleLbl="bgAcc1" presStyleIdx="2" presStyleCnt="4" custScaleX="636661" custLinFactNeighborX="4295" custLinFactNeighborY="-786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442A14E-ED3B-46FF-8998-D27741EA19F0}" type="pres">
      <dgm:prSet presAssocID="{2DA797F5-ED66-455B-A71F-AF55341B9784}" presName="Name13" presStyleLbl="parChTrans1D2" presStyleIdx="3" presStyleCnt="4"/>
      <dgm:spPr/>
      <dgm:t>
        <a:bodyPr/>
        <a:lstStyle/>
        <a:p>
          <a:endParaRPr lang="bg-BG"/>
        </a:p>
      </dgm:t>
    </dgm:pt>
    <dgm:pt modelId="{6AA8E729-55B3-482D-B0C9-EA5E8A38CE12}" type="pres">
      <dgm:prSet presAssocID="{D5FE09C4-7231-4F33-A232-B40D344E8AD2}" presName="childText" presStyleLbl="bgAcc1" presStyleIdx="3" presStyleCnt="4" custScaleX="642266" custLinFactNeighborX="5174" custLinFactNeighborY="1188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EFBF6EFC-FF35-4395-A653-89994241ADCC}" type="presOf" srcId="{63698C8F-A783-43AF-8EF3-B85BA9584553}" destId="{B8E2F433-8569-47EA-AC80-7BFDF0BA9603}" srcOrd="0" destOrd="0" presId="urn:microsoft.com/office/officeart/2005/8/layout/hierarchy3"/>
    <dgm:cxn modelId="{7DC1795C-AE6C-4CDB-8577-BDC6FB781029}" type="presOf" srcId="{78A526C8-7D11-4877-A58A-282B99A9FF4F}" destId="{0657E57B-B4C5-4AD0-947A-8F542409B5EF}" srcOrd="0" destOrd="0" presId="urn:microsoft.com/office/officeart/2005/8/layout/hierarchy3"/>
    <dgm:cxn modelId="{82AD764E-8003-4C3F-A157-42B6C561BE21}" type="presOf" srcId="{2DA797F5-ED66-455B-A71F-AF55341B9784}" destId="{3442A14E-ED3B-46FF-8998-D27741EA19F0}" srcOrd="0" destOrd="0" presId="urn:microsoft.com/office/officeart/2005/8/layout/hierarchy3"/>
    <dgm:cxn modelId="{7A3547BA-8A7F-446F-9181-B62C0D1A9D64}" type="presOf" srcId="{F6E83424-0709-467B-9486-F260B2793C42}" destId="{5C1F5461-D047-409B-8419-3E5D4D7C8844}" srcOrd="0" destOrd="0" presId="urn:microsoft.com/office/officeart/2005/8/layout/hierarchy3"/>
    <dgm:cxn modelId="{0EE0D557-6EFC-4F83-82DE-166EB5CA2A58}" srcId="{F6E83424-0709-467B-9486-F260B2793C42}" destId="{78A526C8-7D11-4877-A58A-282B99A9FF4F}" srcOrd="0" destOrd="0" parTransId="{EAEB0CDB-FB23-4296-8924-B1744422EED8}" sibTransId="{36AF48BF-A5D9-4714-998E-5055E942291B}"/>
    <dgm:cxn modelId="{D4B3E853-3DD6-4592-A967-418B66E1EFBE}" srcId="{DB41B05B-987C-4B71-A14D-D09F89BCA6A0}" destId="{F6E83424-0709-467B-9486-F260B2793C42}" srcOrd="0" destOrd="0" parTransId="{40F9A150-F519-4817-A2E5-A43EE7582030}" sibTransId="{817760A0-CA9E-4C22-BDA4-90BE12A53933}"/>
    <dgm:cxn modelId="{185E3543-F8D2-478B-A02B-C46AEE6BF4BF}" srcId="{F6E83424-0709-467B-9486-F260B2793C42}" destId="{D5FE09C4-7231-4F33-A232-B40D344E8AD2}" srcOrd="3" destOrd="0" parTransId="{2DA797F5-ED66-455B-A71F-AF55341B9784}" sibTransId="{DCDA660A-06DF-4D83-9521-8A0E08D136D6}"/>
    <dgm:cxn modelId="{ED053540-F1CE-4B8E-83EC-9342D7A2E014}" type="presOf" srcId="{89AC9E54-5D8A-4DC6-88A9-E04E3902C257}" destId="{F9BB14AA-E343-4857-9380-7F2AAD0BA8BA}" srcOrd="0" destOrd="0" presId="urn:microsoft.com/office/officeart/2005/8/layout/hierarchy3"/>
    <dgm:cxn modelId="{17828D89-6768-4A38-A438-94615C159BA3}" type="presOf" srcId="{DB41B05B-987C-4B71-A14D-D09F89BCA6A0}" destId="{AA7FC03F-0ECF-41E2-A808-B7B4EB5D312F}" srcOrd="0" destOrd="0" presId="urn:microsoft.com/office/officeart/2005/8/layout/hierarchy3"/>
    <dgm:cxn modelId="{10977019-1386-4983-997B-6D766119DD08}" type="presOf" srcId="{F6E83424-0709-467B-9486-F260B2793C42}" destId="{E59D4505-0DE9-482A-BD14-85AE4EFD0394}" srcOrd="1" destOrd="0" presId="urn:microsoft.com/office/officeart/2005/8/layout/hierarchy3"/>
    <dgm:cxn modelId="{704C4311-462A-4E0A-9A2B-52D7289FF92C}" srcId="{F6E83424-0709-467B-9486-F260B2793C42}" destId="{89AC9E54-5D8A-4DC6-88A9-E04E3902C257}" srcOrd="2" destOrd="0" parTransId="{63698C8F-A783-43AF-8EF3-B85BA9584553}" sibTransId="{291E6A84-B6D0-447E-B728-596BEA40D47C}"/>
    <dgm:cxn modelId="{8C18BF8D-085A-4368-8A21-006E8752144C}" type="presOf" srcId="{D5FE09C4-7231-4F33-A232-B40D344E8AD2}" destId="{6AA8E729-55B3-482D-B0C9-EA5E8A38CE12}" srcOrd="0" destOrd="0" presId="urn:microsoft.com/office/officeart/2005/8/layout/hierarchy3"/>
    <dgm:cxn modelId="{949D3E72-8DE1-4F73-ACFF-0CC751946EA3}" type="presOf" srcId="{EAEB0CDB-FB23-4296-8924-B1744422EED8}" destId="{F74EB7AE-F0F2-4B6A-9F0D-E9E1E79F66BC}" srcOrd="0" destOrd="0" presId="urn:microsoft.com/office/officeart/2005/8/layout/hierarchy3"/>
    <dgm:cxn modelId="{4CC6BE68-E5B0-4CEE-8443-CD08FFCE6ABD}" srcId="{F6E83424-0709-467B-9486-F260B2793C42}" destId="{CA983512-8FCC-4907-8197-36C647B4286A}" srcOrd="1" destOrd="0" parTransId="{B4DCDB21-99D7-4B80-BF22-8DCD29758BED}" sibTransId="{C68F80A1-C643-43CA-BA3E-CAD121C311B1}"/>
    <dgm:cxn modelId="{D56449F1-E9BB-454F-A395-4E6288070D2A}" type="presOf" srcId="{CA983512-8FCC-4907-8197-36C647B4286A}" destId="{1C70B66F-643B-4A3B-B0C5-A39F6E2BF543}" srcOrd="0" destOrd="0" presId="urn:microsoft.com/office/officeart/2005/8/layout/hierarchy3"/>
    <dgm:cxn modelId="{5FCB7B96-FA3A-4509-B1E5-D2B91B743AE8}" type="presOf" srcId="{B4DCDB21-99D7-4B80-BF22-8DCD29758BED}" destId="{35E31B76-A478-4C86-A3D7-AB8DEBA40DAA}" srcOrd="0" destOrd="0" presId="urn:microsoft.com/office/officeart/2005/8/layout/hierarchy3"/>
    <dgm:cxn modelId="{ED617965-F20F-466F-B6C4-CD844F10CA1A}" type="presParOf" srcId="{AA7FC03F-0ECF-41E2-A808-B7B4EB5D312F}" destId="{8392D09D-0E9E-48CA-AFEB-558771670A0B}" srcOrd="0" destOrd="0" presId="urn:microsoft.com/office/officeart/2005/8/layout/hierarchy3"/>
    <dgm:cxn modelId="{AF04FDA7-D6CD-47D9-A944-14CAB8C0CFD3}" type="presParOf" srcId="{8392D09D-0E9E-48CA-AFEB-558771670A0B}" destId="{5849DA4C-48E5-4033-B5DA-BCC22DE99389}" srcOrd="0" destOrd="0" presId="urn:microsoft.com/office/officeart/2005/8/layout/hierarchy3"/>
    <dgm:cxn modelId="{AE366F2E-83B8-476A-9FC4-6C1A395A1470}" type="presParOf" srcId="{5849DA4C-48E5-4033-B5DA-BCC22DE99389}" destId="{5C1F5461-D047-409B-8419-3E5D4D7C8844}" srcOrd="0" destOrd="0" presId="urn:microsoft.com/office/officeart/2005/8/layout/hierarchy3"/>
    <dgm:cxn modelId="{23D5D9AA-BCD5-43C4-9EC4-DF667266FCE8}" type="presParOf" srcId="{5849DA4C-48E5-4033-B5DA-BCC22DE99389}" destId="{E59D4505-0DE9-482A-BD14-85AE4EFD0394}" srcOrd="1" destOrd="0" presId="urn:microsoft.com/office/officeart/2005/8/layout/hierarchy3"/>
    <dgm:cxn modelId="{3A516A55-B941-40AF-BD93-5772B383D105}" type="presParOf" srcId="{8392D09D-0E9E-48CA-AFEB-558771670A0B}" destId="{80687C81-3BDF-432F-9941-854DC32860DF}" srcOrd="1" destOrd="0" presId="urn:microsoft.com/office/officeart/2005/8/layout/hierarchy3"/>
    <dgm:cxn modelId="{BB2AB110-4156-411C-813F-29017C88A51C}" type="presParOf" srcId="{80687C81-3BDF-432F-9941-854DC32860DF}" destId="{F74EB7AE-F0F2-4B6A-9F0D-E9E1E79F66BC}" srcOrd="0" destOrd="0" presId="urn:microsoft.com/office/officeart/2005/8/layout/hierarchy3"/>
    <dgm:cxn modelId="{64485EF7-9387-4934-B71E-4A22EC79F897}" type="presParOf" srcId="{80687C81-3BDF-432F-9941-854DC32860DF}" destId="{0657E57B-B4C5-4AD0-947A-8F542409B5EF}" srcOrd="1" destOrd="0" presId="urn:microsoft.com/office/officeart/2005/8/layout/hierarchy3"/>
    <dgm:cxn modelId="{901847D8-550A-4991-B9C2-F324F0A5AAAA}" type="presParOf" srcId="{80687C81-3BDF-432F-9941-854DC32860DF}" destId="{35E31B76-A478-4C86-A3D7-AB8DEBA40DAA}" srcOrd="2" destOrd="0" presId="urn:microsoft.com/office/officeart/2005/8/layout/hierarchy3"/>
    <dgm:cxn modelId="{0AD621E3-4CD2-4CAE-A14B-CC30ACB41987}" type="presParOf" srcId="{80687C81-3BDF-432F-9941-854DC32860DF}" destId="{1C70B66F-643B-4A3B-B0C5-A39F6E2BF543}" srcOrd="3" destOrd="0" presId="urn:microsoft.com/office/officeart/2005/8/layout/hierarchy3"/>
    <dgm:cxn modelId="{ADE32ECD-4CA4-4877-8FE4-49414637535A}" type="presParOf" srcId="{80687C81-3BDF-432F-9941-854DC32860DF}" destId="{B8E2F433-8569-47EA-AC80-7BFDF0BA9603}" srcOrd="4" destOrd="0" presId="urn:microsoft.com/office/officeart/2005/8/layout/hierarchy3"/>
    <dgm:cxn modelId="{1E902979-96A5-41C7-90AB-F78AB0DD493E}" type="presParOf" srcId="{80687C81-3BDF-432F-9941-854DC32860DF}" destId="{F9BB14AA-E343-4857-9380-7F2AAD0BA8BA}" srcOrd="5" destOrd="0" presId="urn:microsoft.com/office/officeart/2005/8/layout/hierarchy3"/>
    <dgm:cxn modelId="{55CDF2C0-9689-40EA-AE67-690B55FD2700}" type="presParOf" srcId="{80687C81-3BDF-432F-9941-854DC32860DF}" destId="{3442A14E-ED3B-46FF-8998-D27741EA19F0}" srcOrd="6" destOrd="0" presId="urn:microsoft.com/office/officeart/2005/8/layout/hierarchy3"/>
    <dgm:cxn modelId="{B12922DC-B80F-486A-B754-831AACDBEC02}" type="presParOf" srcId="{80687C81-3BDF-432F-9941-854DC32860DF}" destId="{6AA8E729-55B3-482D-B0C9-EA5E8A38CE12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B41B05B-987C-4B71-A14D-D09F89BCA6A0}" type="doc">
      <dgm:prSet loTypeId="urn:microsoft.com/office/officeart/2005/8/layout/hierarchy3" loCatId="hierarchy" qsTypeId="urn:microsoft.com/office/officeart/2005/8/quickstyle/3d3" qsCatId="3D" csTypeId="urn:microsoft.com/office/officeart/2005/8/colors/accent6_2" csCatId="accent6" phldr="1"/>
      <dgm:spPr/>
      <dgm:t>
        <a:bodyPr/>
        <a:lstStyle/>
        <a:p>
          <a:endParaRPr lang="bg-BG"/>
        </a:p>
      </dgm:t>
    </dgm:pt>
    <dgm:pt modelId="{F6E83424-0709-467B-9486-F260B2793C42}">
      <dgm:prSet/>
      <dgm:spPr>
        <a:solidFill>
          <a:srgbClr val="E5F5D5"/>
        </a:solidFill>
      </dgm:spPr>
      <dgm:t>
        <a:bodyPr/>
        <a:lstStyle/>
        <a:p>
          <a:pPr rtl="0"/>
          <a:r>
            <a:rPr lang="bg-BG" b="1" i="0" u="none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Инвестиционен</a:t>
          </a:r>
          <a:r>
            <a:rPr lang="bg-BG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приоритет </a:t>
          </a:r>
          <a:r>
            <a:rPr lang="en-US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10iii</a:t>
          </a:r>
          <a:r>
            <a:rPr lang="bg-BG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bg-BG" b="1" dirty="0" smtClean="0">
              <a:solidFill>
                <a:srgbClr val="003399"/>
              </a:solidFill>
            </a:rPr>
            <a:t>Подобряване на равния достъп до възможностите за учене през целия живот за всички възрастови групи във формален, неформален и неофициален вид, осъвременяване на познанията, уменията и компетенциите на работната ръка, както и насърчаване на гъвкави процеси на учене, включително чрез професионална ориентация и валидиране на придобитите компетенции</a:t>
          </a:r>
          <a:endParaRPr lang="bg-BG" b="1" i="0" u="none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F9A150-F519-4817-A2E5-A43EE7582030}" type="parTrans" cxnId="{D4B3E853-3DD6-4592-A967-418B66E1EFBE}">
      <dgm:prSet/>
      <dgm:spPr/>
      <dgm:t>
        <a:bodyPr/>
        <a:lstStyle/>
        <a:p>
          <a:endParaRPr lang="bg-BG"/>
        </a:p>
      </dgm:t>
    </dgm:pt>
    <dgm:pt modelId="{817760A0-CA9E-4C22-BDA4-90BE12A53933}" type="sibTrans" cxnId="{D4B3E853-3DD6-4592-A967-418B66E1EFBE}">
      <dgm:prSet/>
      <dgm:spPr/>
      <dgm:t>
        <a:bodyPr/>
        <a:lstStyle/>
        <a:p>
          <a:endParaRPr lang="bg-BG"/>
        </a:p>
      </dgm:t>
    </dgm:pt>
    <dgm:pt modelId="{CA983512-8FCC-4907-8197-36C647B4286A}">
      <dgm:prSet custT="1"/>
      <dgm:spPr>
        <a:solidFill>
          <a:srgbClr val="E5F5D5">
            <a:alpha val="89804"/>
          </a:srgbClr>
        </a:solidFill>
      </dgm:spPr>
      <dgm:t>
        <a:bodyPr/>
        <a:lstStyle/>
        <a:p>
          <a:pPr rtl="0"/>
          <a:r>
            <a:rPr lang="bg-BG" sz="2400" b="1" u="sng" dirty="0" smtClean="0">
              <a:solidFill>
                <a:srgbClr val="003399"/>
              </a:solidFill>
              <a:effectLst/>
            </a:rPr>
            <a:t>Специфична цел 1:</a:t>
          </a:r>
          <a:r>
            <a:rPr lang="bg-BG" sz="2400" b="1" u="none" dirty="0" smtClean="0">
              <a:solidFill>
                <a:srgbClr val="003399"/>
              </a:solidFill>
              <a:effectLst/>
            </a:rPr>
            <a:t> </a:t>
          </a:r>
          <a:r>
            <a:rPr lang="bg-BG" sz="2400" b="1" noProof="0" dirty="0" smtClean="0">
              <a:solidFill>
                <a:srgbClr val="003399"/>
              </a:solidFill>
            </a:rPr>
            <a:t>Развитие на капацитета и повишаване на квалификацията на заетите в областта на образованието</a:t>
          </a:r>
          <a:endParaRPr lang="bg-BG" sz="2400" b="1" noProof="0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DCDB21-99D7-4B80-BF22-8DCD29758BED}" type="parTrans" cxnId="{4CC6BE68-E5B0-4CEE-8443-CD08FFCE6ABD}">
      <dgm:prSet/>
      <dgm:spPr/>
      <dgm:t>
        <a:bodyPr/>
        <a:lstStyle/>
        <a:p>
          <a:endParaRPr lang="bg-BG"/>
        </a:p>
      </dgm:t>
    </dgm:pt>
    <dgm:pt modelId="{C68F80A1-C643-43CA-BA3E-CAD121C311B1}" type="sibTrans" cxnId="{4CC6BE68-E5B0-4CEE-8443-CD08FFCE6ABD}">
      <dgm:prSet/>
      <dgm:spPr/>
      <dgm:t>
        <a:bodyPr/>
        <a:lstStyle/>
        <a:p>
          <a:endParaRPr lang="bg-BG"/>
        </a:p>
      </dgm:t>
    </dgm:pt>
    <dgm:pt modelId="{89AC9E54-5D8A-4DC6-88A9-E04E3902C257}">
      <dgm:prSet custT="1"/>
      <dgm:spPr>
        <a:solidFill>
          <a:srgbClr val="E5F5D5">
            <a:alpha val="90000"/>
          </a:srgbClr>
        </a:solidFill>
      </dgm:spPr>
      <dgm:t>
        <a:bodyPr/>
        <a:lstStyle/>
        <a:p>
          <a:pPr rtl="0"/>
          <a:r>
            <a:rPr lang="bg-BG" sz="2400" b="1" u="sng" dirty="0" smtClean="0">
              <a:solidFill>
                <a:srgbClr val="003399"/>
              </a:solidFill>
              <a:effectLst/>
            </a:rPr>
            <a:t>Специфична цел 2:</a:t>
          </a:r>
          <a:r>
            <a:rPr lang="bg-BG" sz="2400" b="1" u="none" dirty="0" smtClean="0">
              <a:solidFill>
                <a:srgbClr val="003399"/>
              </a:solidFill>
              <a:effectLst/>
            </a:rPr>
            <a:t> </a:t>
          </a:r>
          <a:r>
            <a:rPr lang="bg-BG" sz="2400" b="1" u="none" dirty="0" smtClean="0">
              <a:solidFill>
                <a:srgbClr val="003399"/>
              </a:solidFill>
            </a:rPr>
            <a:t>Повишаване на участието в продължаващо обучение и надграждане на знания, умения и компетентности на обхванатите от дейности по ОП</a:t>
          </a:r>
          <a:endParaRPr lang="bg-BG" sz="2400" b="1" u="none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3698C8F-A783-43AF-8EF3-B85BA9584553}" type="parTrans" cxnId="{704C4311-462A-4E0A-9A2B-52D7289FF92C}">
      <dgm:prSet/>
      <dgm:spPr/>
      <dgm:t>
        <a:bodyPr/>
        <a:lstStyle/>
        <a:p>
          <a:endParaRPr lang="bg-BG"/>
        </a:p>
      </dgm:t>
    </dgm:pt>
    <dgm:pt modelId="{291E6A84-B6D0-447E-B728-596BEA40D47C}" type="sibTrans" cxnId="{704C4311-462A-4E0A-9A2B-52D7289FF92C}">
      <dgm:prSet/>
      <dgm:spPr/>
      <dgm:t>
        <a:bodyPr/>
        <a:lstStyle/>
        <a:p>
          <a:endParaRPr lang="bg-BG"/>
        </a:p>
      </dgm:t>
    </dgm:pt>
    <dgm:pt modelId="{AA7FC03F-0ECF-41E2-A808-B7B4EB5D312F}" type="pres">
      <dgm:prSet presAssocID="{DB41B05B-987C-4B71-A14D-D09F89BCA6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8392D09D-0E9E-48CA-AFEB-558771670A0B}" type="pres">
      <dgm:prSet presAssocID="{F6E83424-0709-467B-9486-F260B2793C42}" presName="root" presStyleCnt="0"/>
      <dgm:spPr/>
      <dgm:t>
        <a:bodyPr/>
        <a:lstStyle/>
        <a:p>
          <a:endParaRPr lang="bg-BG"/>
        </a:p>
      </dgm:t>
    </dgm:pt>
    <dgm:pt modelId="{5849DA4C-48E5-4033-B5DA-BCC22DE99389}" type="pres">
      <dgm:prSet presAssocID="{F6E83424-0709-467B-9486-F260B2793C42}" presName="rootComposite" presStyleCnt="0"/>
      <dgm:spPr/>
      <dgm:t>
        <a:bodyPr/>
        <a:lstStyle/>
        <a:p>
          <a:endParaRPr lang="bg-BG"/>
        </a:p>
      </dgm:t>
    </dgm:pt>
    <dgm:pt modelId="{5C1F5461-D047-409B-8419-3E5D4D7C8844}" type="pres">
      <dgm:prSet presAssocID="{F6E83424-0709-467B-9486-F260B2793C42}" presName="rootText" presStyleLbl="node1" presStyleIdx="0" presStyleCnt="1" custScaleX="626496" custScaleY="224981" custLinFactNeighborX="-77195" custLinFactNeighborY="4650"/>
      <dgm:spPr/>
      <dgm:t>
        <a:bodyPr/>
        <a:lstStyle/>
        <a:p>
          <a:endParaRPr lang="bg-BG"/>
        </a:p>
      </dgm:t>
    </dgm:pt>
    <dgm:pt modelId="{E59D4505-0DE9-482A-BD14-85AE4EFD0394}" type="pres">
      <dgm:prSet presAssocID="{F6E83424-0709-467B-9486-F260B2793C42}" presName="rootConnector" presStyleLbl="node1" presStyleIdx="0" presStyleCnt="1"/>
      <dgm:spPr/>
      <dgm:t>
        <a:bodyPr/>
        <a:lstStyle/>
        <a:p>
          <a:endParaRPr lang="bg-BG"/>
        </a:p>
      </dgm:t>
    </dgm:pt>
    <dgm:pt modelId="{80687C81-3BDF-432F-9941-854DC32860DF}" type="pres">
      <dgm:prSet presAssocID="{F6E83424-0709-467B-9486-F260B2793C42}" presName="childShape" presStyleCnt="0"/>
      <dgm:spPr/>
      <dgm:t>
        <a:bodyPr/>
        <a:lstStyle/>
        <a:p>
          <a:endParaRPr lang="bg-BG"/>
        </a:p>
      </dgm:t>
    </dgm:pt>
    <dgm:pt modelId="{35E31B76-A478-4C86-A3D7-AB8DEBA40DAA}" type="pres">
      <dgm:prSet presAssocID="{B4DCDB21-99D7-4B80-BF22-8DCD29758BED}" presName="Name13" presStyleLbl="parChTrans1D2" presStyleIdx="0" presStyleCnt="2"/>
      <dgm:spPr/>
      <dgm:t>
        <a:bodyPr/>
        <a:lstStyle/>
        <a:p>
          <a:endParaRPr lang="bg-BG"/>
        </a:p>
      </dgm:t>
    </dgm:pt>
    <dgm:pt modelId="{1C70B66F-643B-4A3B-B0C5-A39F6E2BF543}" type="pres">
      <dgm:prSet presAssocID="{CA983512-8FCC-4907-8197-36C647B4286A}" presName="childText" presStyleLbl="bgAcc1" presStyleIdx="0" presStyleCnt="2" custScaleX="639461" custScaleY="113779" custLinFactNeighborX="8862" custLinFactNeighborY="5217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8E2F433-8569-47EA-AC80-7BFDF0BA9603}" type="pres">
      <dgm:prSet presAssocID="{63698C8F-A783-43AF-8EF3-B85BA9584553}" presName="Name13" presStyleLbl="parChTrans1D2" presStyleIdx="1" presStyleCnt="2"/>
      <dgm:spPr/>
      <dgm:t>
        <a:bodyPr/>
        <a:lstStyle/>
        <a:p>
          <a:endParaRPr lang="bg-BG"/>
        </a:p>
      </dgm:t>
    </dgm:pt>
    <dgm:pt modelId="{F9BB14AA-E343-4857-9380-7F2AAD0BA8BA}" type="pres">
      <dgm:prSet presAssocID="{89AC9E54-5D8A-4DC6-88A9-E04E3902C257}" presName="childText" presStyleLbl="bgAcc1" presStyleIdx="1" presStyleCnt="2" custScaleX="637434" custScaleY="150281" custLinFactNeighborX="5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35174BE4-CFA8-4179-B46F-33F9B7D1704C}" type="presOf" srcId="{89AC9E54-5D8A-4DC6-88A9-E04E3902C257}" destId="{F9BB14AA-E343-4857-9380-7F2AAD0BA8BA}" srcOrd="0" destOrd="0" presId="urn:microsoft.com/office/officeart/2005/8/layout/hierarchy3"/>
    <dgm:cxn modelId="{90608189-82C1-4F87-B8E6-06461BF148DB}" type="presOf" srcId="{F6E83424-0709-467B-9486-F260B2793C42}" destId="{E59D4505-0DE9-482A-BD14-85AE4EFD0394}" srcOrd="1" destOrd="0" presId="urn:microsoft.com/office/officeart/2005/8/layout/hierarchy3"/>
    <dgm:cxn modelId="{D4B3E853-3DD6-4592-A967-418B66E1EFBE}" srcId="{DB41B05B-987C-4B71-A14D-D09F89BCA6A0}" destId="{F6E83424-0709-467B-9486-F260B2793C42}" srcOrd="0" destOrd="0" parTransId="{40F9A150-F519-4817-A2E5-A43EE7582030}" sibTransId="{817760A0-CA9E-4C22-BDA4-90BE12A53933}"/>
    <dgm:cxn modelId="{B3520CC8-348B-4E3C-A47D-B7D4202B989C}" type="presOf" srcId="{B4DCDB21-99D7-4B80-BF22-8DCD29758BED}" destId="{35E31B76-A478-4C86-A3D7-AB8DEBA40DAA}" srcOrd="0" destOrd="0" presId="urn:microsoft.com/office/officeart/2005/8/layout/hierarchy3"/>
    <dgm:cxn modelId="{E9D64F45-3FC5-4145-9CF5-CD338E4E5B0A}" type="presOf" srcId="{DB41B05B-987C-4B71-A14D-D09F89BCA6A0}" destId="{AA7FC03F-0ECF-41E2-A808-B7B4EB5D312F}" srcOrd="0" destOrd="0" presId="urn:microsoft.com/office/officeart/2005/8/layout/hierarchy3"/>
    <dgm:cxn modelId="{704C4311-462A-4E0A-9A2B-52D7289FF92C}" srcId="{F6E83424-0709-467B-9486-F260B2793C42}" destId="{89AC9E54-5D8A-4DC6-88A9-E04E3902C257}" srcOrd="1" destOrd="0" parTransId="{63698C8F-A783-43AF-8EF3-B85BA9584553}" sibTransId="{291E6A84-B6D0-447E-B728-596BEA40D47C}"/>
    <dgm:cxn modelId="{B5721C54-491E-4C95-B7EB-70C847A97F2C}" type="presOf" srcId="{F6E83424-0709-467B-9486-F260B2793C42}" destId="{5C1F5461-D047-409B-8419-3E5D4D7C8844}" srcOrd="0" destOrd="0" presId="urn:microsoft.com/office/officeart/2005/8/layout/hierarchy3"/>
    <dgm:cxn modelId="{B6882DD6-3253-40F8-831F-57876A7C8E5C}" type="presOf" srcId="{CA983512-8FCC-4907-8197-36C647B4286A}" destId="{1C70B66F-643B-4A3B-B0C5-A39F6E2BF543}" srcOrd="0" destOrd="0" presId="urn:microsoft.com/office/officeart/2005/8/layout/hierarchy3"/>
    <dgm:cxn modelId="{4CC6BE68-E5B0-4CEE-8443-CD08FFCE6ABD}" srcId="{F6E83424-0709-467B-9486-F260B2793C42}" destId="{CA983512-8FCC-4907-8197-36C647B4286A}" srcOrd="0" destOrd="0" parTransId="{B4DCDB21-99D7-4B80-BF22-8DCD29758BED}" sibTransId="{C68F80A1-C643-43CA-BA3E-CAD121C311B1}"/>
    <dgm:cxn modelId="{802267E6-A77F-4227-A774-566C40721809}" type="presOf" srcId="{63698C8F-A783-43AF-8EF3-B85BA9584553}" destId="{B8E2F433-8569-47EA-AC80-7BFDF0BA9603}" srcOrd="0" destOrd="0" presId="urn:microsoft.com/office/officeart/2005/8/layout/hierarchy3"/>
    <dgm:cxn modelId="{3B49763E-A96D-4DA2-B789-D4AFD8D12F49}" type="presParOf" srcId="{AA7FC03F-0ECF-41E2-A808-B7B4EB5D312F}" destId="{8392D09D-0E9E-48CA-AFEB-558771670A0B}" srcOrd="0" destOrd="0" presId="urn:microsoft.com/office/officeart/2005/8/layout/hierarchy3"/>
    <dgm:cxn modelId="{CE63A8BC-40F5-494F-BC58-EA01A46BF3A3}" type="presParOf" srcId="{8392D09D-0E9E-48CA-AFEB-558771670A0B}" destId="{5849DA4C-48E5-4033-B5DA-BCC22DE99389}" srcOrd="0" destOrd="0" presId="urn:microsoft.com/office/officeart/2005/8/layout/hierarchy3"/>
    <dgm:cxn modelId="{859A6883-452F-41DE-854E-089D64EA7060}" type="presParOf" srcId="{5849DA4C-48E5-4033-B5DA-BCC22DE99389}" destId="{5C1F5461-D047-409B-8419-3E5D4D7C8844}" srcOrd="0" destOrd="0" presId="urn:microsoft.com/office/officeart/2005/8/layout/hierarchy3"/>
    <dgm:cxn modelId="{7665C63A-1382-4F7D-8D42-CEEB98F8CFAB}" type="presParOf" srcId="{5849DA4C-48E5-4033-B5DA-BCC22DE99389}" destId="{E59D4505-0DE9-482A-BD14-85AE4EFD0394}" srcOrd="1" destOrd="0" presId="urn:microsoft.com/office/officeart/2005/8/layout/hierarchy3"/>
    <dgm:cxn modelId="{B61AFD7F-A336-4C94-A928-6EE514CD8B65}" type="presParOf" srcId="{8392D09D-0E9E-48CA-AFEB-558771670A0B}" destId="{80687C81-3BDF-432F-9941-854DC32860DF}" srcOrd="1" destOrd="0" presId="urn:microsoft.com/office/officeart/2005/8/layout/hierarchy3"/>
    <dgm:cxn modelId="{5EFEDEE3-6BC8-49C5-A0DA-86F39A82946B}" type="presParOf" srcId="{80687C81-3BDF-432F-9941-854DC32860DF}" destId="{35E31B76-A478-4C86-A3D7-AB8DEBA40DAA}" srcOrd="0" destOrd="0" presId="urn:microsoft.com/office/officeart/2005/8/layout/hierarchy3"/>
    <dgm:cxn modelId="{A65DF21A-3AEF-45C2-B65E-7829F9F50ED0}" type="presParOf" srcId="{80687C81-3BDF-432F-9941-854DC32860DF}" destId="{1C70B66F-643B-4A3B-B0C5-A39F6E2BF543}" srcOrd="1" destOrd="0" presId="urn:microsoft.com/office/officeart/2005/8/layout/hierarchy3"/>
    <dgm:cxn modelId="{17EA6ED8-F1BB-4617-8613-A0BA62DB8F00}" type="presParOf" srcId="{80687C81-3BDF-432F-9941-854DC32860DF}" destId="{B8E2F433-8569-47EA-AC80-7BFDF0BA9603}" srcOrd="2" destOrd="0" presId="urn:microsoft.com/office/officeart/2005/8/layout/hierarchy3"/>
    <dgm:cxn modelId="{6AE94C62-9500-46B6-A943-CB48585B1AD0}" type="presParOf" srcId="{80687C81-3BDF-432F-9941-854DC32860DF}" destId="{F9BB14AA-E343-4857-9380-7F2AAD0BA8B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B41B05B-987C-4B71-A14D-D09F89BCA6A0}" type="doc">
      <dgm:prSet loTypeId="urn:microsoft.com/office/officeart/2005/8/layout/hierarchy3" loCatId="hierarchy" qsTypeId="urn:microsoft.com/office/officeart/2005/8/quickstyle/3d3" qsCatId="3D" csTypeId="urn:microsoft.com/office/officeart/2005/8/colors/accent6_2" csCatId="accent6" phldr="1"/>
      <dgm:spPr/>
      <dgm:t>
        <a:bodyPr/>
        <a:lstStyle/>
        <a:p>
          <a:endParaRPr lang="bg-BG"/>
        </a:p>
      </dgm:t>
    </dgm:pt>
    <dgm:pt modelId="{F6E83424-0709-467B-9486-F260B2793C42}">
      <dgm:prSet/>
      <dgm:spPr>
        <a:solidFill>
          <a:srgbClr val="E2F0D9"/>
        </a:solidFill>
      </dgm:spPr>
      <dgm:t>
        <a:bodyPr/>
        <a:lstStyle/>
        <a:p>
          <a:pPr rtl="0"/>
          <a:r>
            <a:rPr lang="bg-BG" b="1" i="0" u="none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Инвестиционен</a:t>
          </a:r>
          <a:r>
            <a:rPr lang="bg-BG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приоритет </a:t>
          </a:r>
          <a:r>
            <a:rPr lang="en-US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10iv</a:t>
          </a:r>
          <a:r>
            <a:rPr lang="bg-BG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bg-BG" b="1" dirty="0" smtClean="0">
              <a:solidFill>
                <a:srgbClr val="003399"/>
              </a:solidFill>
            </a:rPr>
            <a:t>Подобряване на системите за образование и обучение спрямо пазара на труда, улесняване на прехода от образование към работа и укрепване на професионалното образование и системите на обучение, както и тяхното качество, включително чрез механизми за предвиждане на уменията, адаптиране на учебните програми и създаване и развитие на основаващи се на работата системи за учене, включително двойни системи на учене и схеми за чиракуване</a:t>
          </a:r>
          <a:endParaRPr lang="bg-BG" b="1" i="0" u="none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F9A150-F519-4817-A2E5-A43EE7582030}" type="parTrans" cxnId="{D4B3E853-3DD6-4592-A967-418B66E1EFBE}">
      <dgm:prSet/>
      <dgm:spPr/>
      <dgm:t>
        <a:bodyPr/>
        <a:lstStyle/>
        <a:p>
          <a:endParaRPr lang="bg-BG"/>
        </a:p>
      </dgm:t>
    </dgm:pt>
    <dgm:pt modelId="{817760A0-CA9E-4C22-BDA4-90BE12A53933}" type="sibTrans" cxnId="{D4B3E853-3DD6-4592-A967-418B66E1EFBE}">
      <dgm:prSet/>
      <dgm:spPr/>
      <dgm:t>
        <a:bodyPr/>
        <a:lstStyle/>
        <a:p>
          <a:endParaRPr lang="bg-BG"/>
        </a:p>
      </dgm:t>
    </dgm:pt>
    <dgm:pt modelId="{CA983512-8FCC-4907-8197-36C647B4286A}">
      <dgm:prSet custT="1"/>
      <dgm:spPr>
        <a:solidFill>
          <a:srgbClr val="F6FAD0">
            <a:alpha val="89804"/>
          </a:srgbClr>
        </a:solidFill>
      </dgm:spPr>
      <dgm:t>
        <a:bodyPr/>
        <a:lstStyle/>
        <a:p>
          <a:pPr rtl="0"/>
          <a:r>
            <a:rPr lang="bg-BG" sz="2400" b="1" u="sng" dirty="0" smtClean="0">
              <a:solidFill>
                <a:srgbClr val="003399"/>
              </a:solidFill>
              <a:effectLst/>
            </a:rPr>
            <a:t>Специфична цел 1:</a:t>
          </a:r>
          <a:r>
            <a:rPr lang="bg-BG" sz="2400" b="1" u="none" dirty="0" smtClean="0">
              <a:solidFill>
                <a:srgbClr val="003399"/>
              </a:solidFill>
              <a:effectLst/>
            </a:rPr>
            <a:t> </a:t>
          </a:r>
          <a:r>
            <a:rPr lang="ru-RU" sz="2400" b="1" u="none" dirty="0" smtClean="0">
              <a:solidFill>
                <a:srgbClr val="003399"/>
              </a:solidFill>
            </a:rPr>
            <a:t>Повишаване на броя на учениците в професионалните училища и адаптиране на професионалното образование и обучение към нуждите на пазара на труда</a:t>
          </a:r>
          <a:endParaRPr lang="bg-BG" sz="2400" b="1" noProof="0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DCDB21-99D7-4B80-BF22-8DCD29758BED}" type="parTrans" cxnId="{4CC6BE68-E5B0-4CEE-8443-CD08FFCE6ABD}">
      <dgm:prSet/>
      <dgm:spPr/>
      <dgm:t>
        <a:bodyPr/>
        <a:lstStyle/>
        <a:p>
          <a:endParaRPr lang="bg-BG"/>
        </a:p>
      </dgm:t>
    </dgm:pt>
    <dgm:pt modelId="{C68F80A1-C643-43CA-BA3E-CAD121C311B1}" type="sibTrans" cxnId="{4CC6BE68-E5B0-4CEE-8443-CD08FFCE6ABD}">
      <dgm:prSet/>
      <dgm:spPr/>
      <dgm:t>
        <a:bodyPr/>
        <a:lstStyle/>
        <a:p>
          <a:endParaRPr lang="bg-BG"/>
        </a:p>
      </dgm:t>
    </dgm:pt>
    <dgm:pt modelId="{89AC9E54-5D8A-4DC6-88A9-E04E3902C257}">
      <dgm:prSet custT="1"/>
      <dgm:spPr>
        <a:solidFill>
          <a:srgbClr val="F6FAD0">
            <a:alpha val="90000"/>
          </a:srgbClr>
        </a:solidFill>
      </dgm:spPr>
      <dgm:t>
        <a:bodyPr/>
        <a:lstStyle/>
        <a:p>
          <a:pPr rtl="0"/>
          <a:r>
            <a:rPr lang="bg-BG" sz="2400" b="1" u="sng" dirty="0" smtClean="0">
              <a:solidFill>
                <a:srgbClr val="003399"/>
              </a:solidFill>
              <a:effectLst/>
            </a:rPr>
            <a:t>Специфична цел 2:</a:t>
          </a:r>
          <a:r>
            <a:rPr lang="bg-BG" sz="2400" b="1" u="none" dirty="0" smtClean="0">
              <a:solidFill>
                <a:srgbClr val="003399"/>
              </a:solidFill>
              <a:effectLst/>
            </a:rPr>
            <a:t> </a:t>
          </a:r>
          <a:r>
            <a:rPr lang="ru-RU" sz="2400" b="1" u="none" noProof="0" dirty="0" smtClean="0">
              <a:solidFill>
                <a:srgbClr val="003399"/>
              </a:solidFill>
            </a:rPr>
            <a:t>Повишаване на дела на завършилите професионално или висше образование, които са започнали работа, свързана с областта на образованието им, в първата </a:t>
          </a:r>
          <a:r>
            <a:rPr lang="bg-BG" sz="2400" b="1" u="none" noProof="0" dirty="0" smtClean="0">
              <a:solidFill>
                <a:srgbClr val="003399"/>
              </a:solidFill>
            </a:rPr>
            <a:t>година след завършването им</a:t>
          </a:r>
          <a:endParaRPr lang="bg-BG" sz="2400" b="1" u="none" noProof="0" dirty="0">
            <a:solidFill>
              <a:srgbClr val="003399"/>
            </a:solidFill>
          </a:endParaRPr>
        </a:p>
      </dgm:t>
    </dgm:pt>
    <dgm:pt modelId="{63698C8F-A783-43AF-8EF3-B85BA9584553}" type="parTrans" cxnId="{704C4311-462A-4E0A-9A2B-52D7289FF92C}">
      <dgm:prSet/>
      <dgm:spPr/>
      <dgm:t>
        <a:bodyPr/>
        <a:lstStyle/>
        <a:p>
          <a:endParaRPr lang="bg-BG"/>
        </a:p>
      </dgm:t>
    </dgm:pt>
    <dgm:pt modelId="{291E6A84-B6D0-447E-B728-596BEA40D47C}" type="sibTrans" cxnId="{704C4311-462A-4E0A-9A2B-52D7289FF92C}">
      <dgm:prSet/>
      <dgm:spPr/>
      <dgm:t>
        <a:bodyPr/>
        <a:lstStyle/>
        <a:p>
          <a:endParaRPr lang="bg-BG"/>
        </a:p>
      </dgm:t>
    </dgm:pt>
    <dgm:pt modelId="{AA7FC03F-0ECF-41E2-A808-B7B4EB5D312F}" type="pres">
      <dgm:prSet presAssocID="{DB41B05B-987C-4B71-A14D-D09F89BCA6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8392D09D-0E9E-48CA-AFEB-558771670A0B}" type="pres">
      <dgm:prSet presAssocID="{F6E83424-0709-467B-9486-F260B2793C42}" presName="root" presStyleCnt="0"/>
      <dgm:spPr/>
      <dgm:t>
        <a:bodyPr/>
        <a:lstStyle/>
        <a:p>
          <a:endParaRPr lang="bg-BG"/>
        </a:p>
      </dgm:t>
    </dgm:pt>
    <dgm:pt modelId="{5849DA4C-48E5-4033-B5DA-BCC22DE99389}" type="pres">
      <dgm:prSet presAssocID="{F6E83424-0709-467B-9486-F260B2793C42}" presName="rootComposite" presStyleCnt="0"/>
      <dgm:spPr/>
      <dgm:t>
        <a:bodyPr/>
        <a:lstStyle/>
        <a:p>
          <a:endParaRPr lang="bg-BG"/>
        </a:p>
      </dgm:t>
    </dgm:pt>
    <dgm:pt modelId="{5C1F5461-D047-409B-8419-3E5D4D7C8844}" type="pres">
      <dgm:prSet presAssocID="{F6E83424-0709-467B-9486-F260B2793C42}" presName="rootText" presStyleLbl="node1" presStyleIdx="0" presStyleCnt="1" custScaleX="636662" custScaleY="251304" custLinFactNeighborX="-5087" custLinFactNeighborY="509"/>
      <dgm:spPr/>
      <dgm:t>
        <a:bodyPr/>
        <a:lstStyle/>
        <a:p>
          <a:endParaRPr lang="bg-BG"/>
        </a:p>
      </dgm:t>
    </dgm:pt>
    <dgm:pt modelId="{E59D4505-0DE9-482A-BD14-85AE4EFD0394}" type="pres">
      <dgm:prSet presAssocID="{F6E83424-0709-467B-9486-F260B2793C42}" presName="rootConnector" presStyleLbl="node1" presStyleIdx="0" presStyleCnt="1"/>
      <dgm:spPr/>
      <dgm:t>
        <a:bodyPr/>
        <a:lstStyle/>
        <a:p>
          <a:endParaRPr lang="bg-BG"/>
        </a:p>
      </dgm:t>
    </dgm:pt>
    <dgm:pt modelId="{80687C81-3BDF-432F-9941-854DC32860DF}" type="pres">
      <dgm:prSet presAssocID="{F6E83424-0709-467B-9486-F260B2793C42}" presName="childShape" presStyleCnt="0"/>
      <dgm:spPr/>
      <dgm:t>
        <a:bodyPr/>
        <a:lstStyle/>
        <a:p>
          <a:endParaRPr lang="bg-BG"/>
        </a:p>
      </dgm:t>
    </dgm:pt>
    <dgm:pt modelId="{35E31B76-A478-4C86-A3D7-AB8DEBA40DAA}" type="pres">
      <dgm:prSet presAssocID="{B4DCDB21-99D7-4B80-BF22-8DCD29758BED}" presName="Name13" presStyleLbl="parChTrans1D2" presStyleIdx="0" presStyleCnt="2"/>
      <dgm:spPr/>
      <dgm:t>
        <a:bodyPr/>
        <a:lstStyle/>
        <a:p>
          <a:endParaRPr lang="bg-BG"/>
        </a:p>
      </dgm:t>
    </dgm:pt>
    <dgm:pt modelId="{1C70B66F-643B-4A3B-B0C5-A39F6E2BF543}" type="pres">
      <dgm:prSet presAssocID="{CA983512-8FCC-4907-8197-36C647B4286A}" presName="childText" presStyleLbl="bgAcc1" presStyleIdx="0" presStyleCnt="2" custScaleX="639461" custScaleY="113779" custLinFactNeighborX="63" custLinFactNeighborY="1946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8E2F433-8569-47EA-AC80-7BFDF0BA9603}" type="pres">
      <dgm:prSet presAssocID="{63698C8F-A783-43AF-8EF3-B85BA9584553}" presName="Name13" presStyleLbl="parChTrans1D2" presStyleIdx="1" presStyleCnt="2"/>
      <dgm:spPr/>
      <dgm:t>
        <a:bodyPr/>
        <a:lstStyle/>
        <a:p>
          <a:endParaRPr lang="bg-BG"/>
        </a:p>
      </dgm:t>
    </dgm:pt>
    <dgm:pt modelId="{F9BB14AA-E343-4857-9380-7F2AAD0BA8BA}" type="pres">
      <dgm:prSet presAssocID="{89AC9E54-5D8A-4DC6-88A9-E04E3902C257}" presName="childText" presStyleLbl="bgAcc1" presStyleIdx="1" presStyleCnt="2" custScaleX="637434" custScaleY="150281" custLinFactNeighborX="2090" custLinFactNeighborY="-170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94165BD2-39C4-414F-BA53-95F1115D371A}" type="presOf" srcId="{CA983512-8FCC-4907-8197-36C647B4286A}" destId="{1C70B66F-643B-4A3B-B0C5-A39F6E2BF543}" srcOrd="0" destOrd="0" presId="urn:microsoft.com/office/officeart/2005/8/layout/hierarchy3"/>
    <dgm:cxn modelId="{0D438BD3-6870-43CA-A01A-1B9A485D202C}" type="presOf" srcId="{63698C8F-A783-43AF-8EF3-B85BA9584553}" destId="{B8E2F433-8569-47EA-AC80-7BFDF0BA9603}" srcOrd="0" destOrd="0" presId="urn:microsoft.com/office/officeart/2005/8/layout/hierarchy3"/>
    <dgm:cxn modelId="{D4B3E853-3DD6-4592-A967-418B66E1EFBE}" srcId="{DB41B05B-987C-4B71-A14D-D09F89BCA6A0}" destId="{F6E83424-0709-467B-9486-F260B2793C42}" srcOrd="0" destOrd="0" parTransId="{40F9A150-F519-4817-A2E5-A43EE7582030}" sibTransId="{817760A0-CA9E-4C22-BDA4-90BE12A53933}"/>
    <dgm:cxn modelId="{DE45522E-9158-4C47-ABA7-71898B01F502}" type="presOf" srcId="{B4DCDB21-99D7-4B80-BF22-8DCD29758BED}" destId="{35E31B76-A478-4C86-A3D7-AB8DEBA40DAA}" srcOrd="0" destOrd="0" presId="urn:microsoft.com/office/officeart/2005/8/layout/hierarchy3"/>
    <dgm:cxn modelId="{704C4311-462A-4E0A-9A2B-52D7289FF92C}" srcId="{F6E83424-0709-467B-9486-F260B2793C42}" destId="{89AC9E54-5D8A-4DC6-88A9-E04E3902C257}" srcOrd="1" destOrd="0" parTransId="{63698C8F-A783-43AF-8EF3-B85BA9584553}" sibTransId="{291E6A84-B6D0-447E-B728-596BEA40D47C}"/>
    <dgm:cxn modelId="{97F7969F-63DA-4AE4-9287-6E2E87E5F731}" type="presOf" srcId="{89AC9E54-5D8A-4DC6-88A9-E04E3902C257}" destId="{F9BB14AA-E343-4857-9380-7F2AAD0BA8BA}" srcOrd="0" destOrd="0" presId="urn:microsoft.com/office/officeart/2005/8/layout/hierarchy3"/>
    <dgm:cxn modelId="{55742566-0E0A-4109-89DB-EBBCCEC6070C}" type="presOf" srcId="{F6E83424-0709-467B-9486-F260B2793C42}" destId="{5C1F5461-D047-409B-8419-3E5D4D7C8844}" srcOrd="0" destOrd="0" presId="urn:microsoft.com/office/officeart/2005/8/layout/hierarchy3"/>
    <dgm:cxn modelId="{EAD6AE19-F0BE-4DC7-944E-970B0457ECDE}" type="presOf" srcId="{DB41B05B-987C-4B71-A14D-D09F89BCA6A0}" destId="{AA7FC03F-0ECF-41E2-A808-B7B4EB5D312F}" srcOrd="0" destOrd="0" presId="urn:microsoft.com/office/officeart/2005/8/layout/hierarchy3"/>
    <dgm:cxn modelId="{4CC6BE68-E5B0-4CEE-8443-CD08FFCE6ABD}" srcId="{F6E83424-0709-467B-9486-F260B2793C42}" destId="{CA983512-8FCC-4907-8197-36C647B4286A}" srcOrd="0" destOrd="0" parTransId="{B4DCDB21-99D7-4B80-BF22-8DCD29758BED}" sibTransId="{C68F80A1-C643-43CA-BA3E-CAD121C311B1}"/>
    <dgm:cxn modelId="{C3998302-3276-4648-BE45-D54EBFD58C24}" type="presOf" srcId="{F6E83424-0709-467B-9486-F260B2793C42}" destId="{E59D4505-0DE9-482A-BD14-85AE4EFD0394}" srcOrd="1" destOrd="0" presId="urn:microsoft.com/office/officeart/2005/8/layout/hierarchy3"/>
    <dgm:cxn modelId="{36BD4C94-A6C4-40FA-AC75-5945E3AF0F1C}" type="presParOf" srcId="{AA7FC03F-0ECF-41E2-A808-B7B4EB5D312F}" destId="{8392D09D-0E9E-48CA-AFEB-558771670A0B}" srcOrd="0" destOrd="0" presId="urn:microsoft.com/office/officeart/2005/8/layout/hierarchy3"/>
    <dgm:cxn modelId="{7B518EEB-90C4-47A8-B9F4-88C88BD35A09}" type="presParOf" srcId="{8392D09D-0E9E-48CA-AFEB-558771670A0B}" destId="{5849DA4C-48E5-4033-B5DA-BCC22DE99389}" srcOrd="0" destOrd="0" presId="urn:microsoft.com/office/officeart/2005/8/layout/hierarchy3"/>
    <dgm:cxn modelId="{8F2826B4-827E-45EE-9DA8-2B80D7039229}" type="presParOf" srcId="{5849DA4C-48E5-4033-B5DA-BCC22DE99389}" destId="{5C1F5461-D047-409B-8419-3E5D4D7C8844}" srcOrd="0" destOrd="0" presId="urn:microsoft.com/office/officeart/2005/8/layout/hierarchy3"/>
    <dgm:cxn modelId="{8AF5F2EA-9AE2-4436-BAFE-1DC8AD6A9BA2}" type="presParOf" srcId="{5849DA4C-48E5-4033-B5DA-BCC22DE99389}" destId="{E59D4505-0DE9-482A-BD14-85AE4EFD0394}" srcOrd="1" destOrd="0" presId="urn:microsoft.com/office/officeart/2005/8/layout/hierarchy3"/>
    <dgm:cxn modelId="{10306FD4-9CB5-4933-A394-FE899B45529B}" type="presParOf" srcId="{8392D09D-0E9E-48CA-AFEB-558771670A0B}" destId="{80687C81-3BDF-432F-9941-854DC32860DF}" srcOrd="1" destOrd="0" presId="urn:microsoft.com/office/officeart/2005/8/layout/hierarchy3"/>
    <dgm:cxn modelId="{8CB85C28-BDBC-4CE9-A5EA-949F48D9A027}" type="presParOf" srcId="{80687C81-3BDF-432F-9941-854DC32860DF}" destId="{35E31B76-A478-4C86-A3D7-AB8DEBA40DAA}" srcOrd="0" destOrd="0" presId="urn:microsoft.com/office/officeart/2005/8/layout/hierarchy3"/>
    <dgm:cxn modelId="{ACE58294-BFA3-41F1-A904-D311FE79BCF7}" type="presParOf" srcId="{80687C81-3BDF-432F-9941-854DC32860DF}" destId="{1C70B66F-643B-4A3B-B0C5-A39F6E2BF543}" srcOrd="1" destOrd="0" presId="urn:microsoft.com/office/officeart/2005/8/layout/hierarchy3"/>
    <dgm:cxn modelId="{4480C2FC-65FE-4E8E-8D14-8D05EA22C2A1}" type="presParOf" srcId="{80687C81-3BDF-432F-9941-854DC32860DF}" destId="{B8E2F433-8569-47EA-AC80-7BFDF0BA9603}" srcOrd="2" destOrd="0" presId="urn:microsoft.com/office/officeart/2005/8/layout/hierarchy3"/>
    <dgm:cxn modelId="{5DD284AF-72B1-4D17-90A8-BF5297793A36}" type="presParOf" srcId="{80687C81-3BDF-432F-9941-854DC32860DF}" destId="{F9BB14AA-E343-4857-9380-7F2AAD0BA8B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B41B05B-987C-4B71-A14D-D09F89BCA6A0}" type="doc">
      <dgm:prSet loTypeId="urn:microsoft.com/office/officeart/2005/8/layout/hierarchy3" loCatId="hierarchy" qsTypeId="urn:microsoft.com/office/officeart/2005/8/quickstyle/3d3" qsCatId="3D" csTypeId="urn:microsoft.com/office/officeart/2005/8/colors/accent6_2" csCatId="accent6" phldr="1"/>
      <dgm:spPr/>
      <dgm:t>
        <a:bodyPr/>
        <a:lstStyle/>
        <a:p>
          <a:endParaRPr lang="bg-BG"/>
        </a:p>
      </dgm:t>
    </dgm:pt>
    <dgm:pt modelId="{F6E83424-0709-467B-9486-F260B2793C42}">
      <dgm:prSet custT="1"/>
      <dgm:spPr>
        <a:solidFill>
          <a:srgbClr val="DFE0B4"/>
        </a:solidFill>
      </dgm:spPr>
      <dgm:t>
        <a:bodyPr/>
        <a:lstStyle/>
        <a:p>
          <a:pPr rtl="0"/>
          <a:r>
            <a:rPr lang="bg-BG" sz="2800" b="1" i="0" u="none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Инвестиционен</a:t>
          </a:r>
          <a:r>
            <a:rPr lang="bg-BG" sz="2800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приоритет </a:t>
          </a:r>
          <a:r>
            <a:rPr lang="en-US" sz="2800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9i</a:t>
          </a:r>
          <a:r>
            <a:rPr lang="bg-BG" sz="2800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bg-BG" sz="2800" b="1" dirty="0" smtClean="0">
              <a:solidFill>
                <a:srgbClr val="003399"/>
              </a:solidFill>
            </a:rPr>
            <a:t>Активно приобщаване, включително с оглед насърчаване на равните възможности и активното участие и по-добрата пригодност за заетост</a:t>
          </a:r>
          <a:endParaRPr lang="bg-BG" sz="2800" b="1" i="0" u="none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F9A150-F519-4817-A2E5-A43EE7582030}" type="parTrans" cxnId="{D4B3E853-3DD6-4592-A967-418B66E1EFBE}">
      <dgm:prSet/>
      <dgm:spPr/>
      <dgm:t>
        <a:bodyPr/>
        <a:lstStyle/>
        <a:p>
          <a:endParaRPr lang="bg-BG"/>
        </a:p>
      </dgm:t>
    </dgm:pt>
    <dgm:pt modelId="{817760A0-CA9E-4C22-BDA4-90BE12A53933}" type="sibTrans" cxnId="{D4B3E853-3DD6-4592-A967-418B66E1EFBE}">
      <dgm:prSet/>
      <dgm:spPr/>
      <dgm:t>
        <a:bodyPr/>
        <a:lstStyle/>
        <a:p>
          <a:endParaRPr lang="bg-BG"/>
        </a:p>
      </dgm:t>
    </dgm:pt>
    <dgm:pt modelId="{CA983512-8FCC-4907-8197-36C647B4286A}">
      <dgm:prSet custT="1"/>
      <dgm:spPr>
        <a:solidFill>
          <a:srgbClr val="DFE0B4">
            <a:alpha val="89804"/>
          </a:srgbClr>
        </a:solidFill>
      </dgm:spPr>
      <dgm:t>
        <a:bodyPr/>
        <a:lstStyle/>
        <a:p>
          <a:pPr rtl="0"/>
          <a:r>
            <a:rPr lang="bg-BG" sz="2400" b="1" u="sng" dirty="0" smtClean="0">
              <a:solidFill>
                <a:srgbClr val="003399"/>
              </a:solidFill>
              <a:effectLst/>
            </a:rPr>
            <a:t>Специфична цел 1:</a:t>
          </a:r>
          <a:r>
            <a:rPr lang="en-US" sz="2400" b="1" u="sng" dirty="0" smtClean="0">
              <a:solidFill>
                <a:srgbClr val="003399"/>
              </a:solidFill>
              <a:effectLst/>
            </a:rPr>
            <a:t> </a:t>
          </a:r>
          <a:r>
            <a:rPr lang="ru-RU" sz="2400" b="1" u="sng" dirty="0" smtClean="0">
              <a:solidFill>
                <a:srgbClr val="003399"/>
              </a:solidFill>
              <a:effectLst/>
            </a:rPr>
            <a:t>Увеличаване на броя на образователните институции, осигурили подкрепяща среда за включващо образование</a:t>
          </a:r>
          <a:r>
            <a:rPr lang="bg-BG" sz="2400" b="1" u="sng" dirty="0" smtClean="0">
              <a:solidFill>
                <a:srgbClr val="003399"/>
              </a:solidFill>
              <a:effectLst/>
            </a:rPr>
            <a:t> </a:t>
          </a:r>
          <a:endParaRPr lang="en-US" sz="2400" b="1" u="sng" dirty="0" smtClean="0">
            <a:solidFill>
              <a:srgbClr val="003399"/>
            </a:solidFill>
            <a:effectLst/>
          </a:endParaRPr>
        </a:p>
      </dgm:t>
    </dgm:pt>
    <dgm:pt modelId="{B4DCDB21-99D7-4B80-BF22-8DCD29758BED}" type="parTrans" cxnId="{4CC6BE68-E5B0-4CEE-8443-CD08FFCE6ABD}">
      <dgm:prSet/>
      <dgm:spPr/>
      <dgm:t>
        <a:bodyPr/>
        <a:lstStyle/>
        <a:p>
          <a:endParaRPr lang="bg-BG"/>
        </a:p>
      </dgm:t>
    </dgm:pt>
    <dgm:pt modelId="{C68F80A1-C643-43CA-BA3E-CAD121C311B1}" type="sibTrans" cxnId="{4CC6BE68-E5B0-4CEE-8443-CD08FFCE6ABD}">
      <dgm:prSet/>
      <dgm:spPr/>
      <dgm:t>
        <a:bodyPr/>
        <a:lstStyle/>
        <a:p>
          <a:endParaRPr lang="bg-BG"/>
        </a:p>
      </dgm:t>
    </dgm:pt>
    <dgm:pt modelId="{AA7FC03F-0ECF-41E2-A808-B7B4EB5D312F}" type="pres">
      <dgm:prSet presAssocID="{DB41B05B-987C-4B71-A14D-D09F89BCA6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8392D09D-0E9E-48CA-AFEB-558771670A0B}" type="pres">
      <dgm:prSet presAssocID="{F6E83424-0709-467B-9486-F260B2793C42}" presName="root" presStyleCnt="0"/>
      <dgm:spPr/>
      <dgm:t>
        <a:bodyPr/>
        <a:lstStyle/>
        <a:p>
          <a:endParaRPr lang="bg-BG"/>
        </a:p>
      </dgm:t>
    </dgm:pt>
    <dgm:pt modelId="{5849DA4C-48E5-4033-B5DA-BCC22DE99389}" type="pres">
      <dgm:prSet presAssocID="{F6E83424-0709-467B-9486-F260B2793C42}" presName="rootComposite" presStyleCnt="0"/>
      <dgm:spPr/>
      <dgm:t>
        <a:bodyPr/>
        <a:lstStyle/>
        <a:p>
          <a:endParaRPr lang="bg-BG"/>
        </a:p>
      </dgm:t>
    </dgm:pt>
    <dgm:pt modelId="{5C1F5461-D047-409B-8419-3E5D4D7C8844}" type="pres">
      <dgm:prSet presAssocID="{F6E83424-0709-467B-9486-F260B2793C42}" presName="rootText" presStyleLbl="node1" presStyleIdx="0" presStyleCnt="1" custScaleX="607592" custScaleY="200209" custLinFactNeighborX="5183" custLinFactNeighborY="-55132"/>
      <dgm:spPr/>
      <dgm:t>
        <a:bodyPr/>
        <a:lstStyle/>
        <a:p>
          <a:endParaRPr lang="bg-BG"/>
        </a:p>
      </dgm:t>
    </dgm:pt>
    <dgm:pt modelId="{E59D4505-0DE9-482A-BD14-85AE4EFD0394}" type="pres">
      <dgm:prSet presAssocID="{F6E83424-0709-467B-9486-F260B2793C42}" presName="rootConnector" presStyleLbl="node1" presStyleIdx="0" presStyleCnt="1"/>
      <dgm:spPr/>
      <dgm:t>
        <a:bodyPr/>
        <a:lstStyle/>
        <a:p>
          <a:endParaRPr lang="bg-BG"/>
        </a:p>
      </dgm:t>
    </dgm:pt>
    <dgm:pt modelId="{80687C81-3BDF-432F-9941-854DC32860DF}" type="pres">
      <dgm:prSet presAssocID="{F6E83424-0709-467B-9486-F260B2793C42}" presName="childShape" presStyleCnt="0"/>
      <dgm:spPr/>
      <dgm:t>
        <a:bodyPr/>
        <a:lstStyle/>
        <a:p>
          <a:endParaRPr lang="bg-BG"/>
        </a:p>
      </dgm:t>
    </dgm:pt>
    <dgm:pt modelId="{35E31B76-A478-4C86-A3D7-AB8DEBA40DAA}" type="pres">
      <dgm:prSet presAssocID="{B4DCDB21-99D7-4B80-BF22-8DCD29758BED}" presName="Name13" presStyleLbl="parChTrans1D2" presStyleIdx="0" presStyleCnt="1"/>
      <dgm:spPr/>
      <dgm:t>
        <a:bodyPr/>
        <a:lstStyle/>
        <a:p>
          <a:endParaRPr lang="bg-BG"/>
        </a:p>
      </dgm:t>
    </dgm:pt>
    <dgm:pt modelId="{1C70B66F-643B-4A3B-B0C5-A39F6E2BF543}" type="pres">
      <dgm:prSet presAssocID="{CA983512-8FCC-4907-8197-36C647B4286A}" presName="childText" presStyleLbl="bgAcc1" presStyleIdx="0" presStyleCnt="1" custScaleX="639461" custScaleY="113779" custLinFactNeighborX="8862" custLinFactNeighborY="5217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60516A9A-B8FD-4105-B084-AE38DFF10178}" type="presOf" srcId="{F6E83424-0709-467B-9486-F260B2793C42}" destId="{E59D4505-0DE9-482A-BD14-85AE4EFD0394}" srcOrd="1" destOrd="0" presId="urn:microsoft.com/office/officeart/2005/8/layout/hierarchy3"/>
    <dgm:cxn modelId="{F6F5C93F-1213-4DC8-874D-CDE222A44DBD}" type="presOf" srcId="{DB41B05B-987C-4B71-A14D-D09F89BCA6A0}" destId="{AA7FC03F-0ECF-41E2-A808-B7B4EB5D312F}" srcOrd="0" destOrd="0" presId="urn:microsoft.com/office/officeart/2005/8/layout/hierarchy3"/>
    <dgm:cxn modelId="{D4B3E853-3DD6-4592-A967-418B66E1EFBE}" srcId="{DB41B05B-987C-4B71-A14D-D09F89BCA6A0}" destId="{F6E83424-0709-467B-9486-F260B2793C42}" srcOrd="0" destOrd="0" parTransId="{40F9A150-F519-4817-A2E5-A43EE7582030}" sibTransId="{817760A0-CA9E-4C22-BDA4-90BE12A53933}"/>
    <dgm:cxn modelId="{CABBEBBA-C400-4040-A29C-495762CA3D30}" type="presOf" srcId="{CA983512-8FCC-4907-8197-36C647B4286A}" destId="{1C70B66F-643B-4A3B-B0C5-A39F6E2BF543}" srcOrd="0" destOrd="0" presId="urn:microsoft.com/office/officeart/2005/8/layout/hierarchy3"/>
    <dgm:cxn modelId="{896F33CC-03F0-4D4D-AFBA-A7D49ECC2962}" type="presOf" srcId="{F6E83424-0709-467B-9486-F260B2793C42}" destId="{5C1F5461-D047-409B-8419-3E5D4D7C8844}" srcOrd="0" destOrd="0" presId="urn:microsoft.com/office/officeart/2005/8/layout/hierarchy3"/>
    <dgm:cxn modelId="{104DA8BC-BFDA-404C-B59F-89C318DA6CA8}" type="presOf" srcId="{B4DCDB21-99D7-4B80-BF22-8DCD29758BED}" destId="{35E31B76-A478-4C86-A3D7-AB8DEBA40DAA}" srcOrd="0" destOrd="0" presId="urn:microsoft.com/office/officeart/2005/8/layout/hierarchy3"/>
    <dgm:cxn modelId="{4CC6BE68-E5B0-4CEE-8443-CD08FFCE6ABD}" srcId="{F6E83424-0709-467B-9486-F260B2793C42}" destId="{CA983512-8FCC-4907-8197-36C647B4286A}" srcOrd="0" destOrd="0" parTransId="{B4DCDB21-99D7-4B80-BF22-8DCD29758BED}" sibTransId="{C68F80A1-C643-43CA-BA3E-CAD121C311B1}"/>
    <dgm:cxn modelId="{716420B1-2F7F-4C7D-8A6B-DF61B3B7C51E}" type="presParOf" srcId="{AA7FC03F-0ECF-41E2-A808-B7B4EB5D312F}" destId="{8392D09D-0E9E-48CA-AFEB-558771670A0B}" srcOrd="0" destOrd="0" presId="urn:microsoft.com/office/officeart/2005/8/layout/hierarchy3"/>
    <dgm:cxn modelId="{711CC364-0874-4DE0-A401-87D6B12F9748}" type="presParOf" srcId="{8392D09D-0E9E-48CA-AFEB-558771670A0B}" destId="{5849DA4C-48E5-4033-B5DA-BCC22DE99389}" srcOrd="0" destOrd="0" presId="urn:microsoft.com/office/officeart/2005/8/layout/hierarchy3"/>
    <dgm:cxn modelId="{3884F4A5-48AE-489F-A03A-FEEBD8EDC232}" type="presParOf" srcId="{5849DA4C-48E5-4033-B5DA-BCC22DE99389}" destId="{5C1F5461-D047-409B-8419-3E5D4D7C8844}" srcOrd="0" destOrd="0" presId="urn:microsoft.com/office/officeart/2005/8/layout/hierarchy3"/>
    <dgm:cxn modelId="{D9E7DCAC-54C9-4C34-89B9-8370BCEE3E95}" type="presParOf" srcId="{5849DA4C-48E5-4033-B5DA-BCC22DE99389}" destId="{E59D4505-0DE9-482A-BD14-85AE4EFD0394}" srcOrd="1" destOrd="0" presId="urn:microsoft.com/office/officeart/2005/8/layout/hierarchy3"/>
    <dgm:cxn modelId="{8090763E-50F1-4878-9DD2-B6D8A0EDDBC5}" type="presParOf" srcId="{8392D09D-0E9E-48CA-AFEB-558771670A0B}" destId="{80687C81-3BDF-432F-9941-854DC32860DF}" srcOrd="1" destOrd="0" presId="urn:microsoft.com/office/officeart/2005/8/layout/hierarchy3"/>
    <dgm:cxn modelId="{D012F611-5C6F-4C1B-ABE4-A63024EBF4E2}" type="presParOf" srcId="{80687C81-3BDF-432F-9941-854DC32860DF}" destId="{35E31B76-A478-4C86-A3D7-AB8DEBA40DAA}" srcOrd="0" destOrd="0" presId="urn:microsoft.com/office/officeart/2005/8/layout/hierarchy3"/>
    <dgm:cxn modelId="{5132FE7F-08EE-4928-BA18-D1BEA489E562}" type="presParOf" srcId="{80687C81-3BDF-432F-9941-854DC32860DF}" destId="{1C70B66F-643B-4A3B-B0C5-A39F6E2BF54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B41B05B-987C-4B71-A14D-D09F89BCA6A0}" type="doc">
      <dgm:prSet loTypeId="urn:microsoft.com/office/officeart/2005/8/layout/hierarchy3" loCatId="hierarchy" qsTypeId="urn:microsoft.com/office/officeart/2005/8/quickstyle/3d3" qsCatId="3D" csTypeId="urn:microsoft.com/office/officeart/2005/8/colors/accent6_2" csCatId="accent6" phldr="1"/>
      <dgm:spPr/>
      <dgm:t>
        <a:bodyPr/>
        <a:lstStyle/>
        <a:p>
          <a:endParaRPr lang="bg-BG"/>
        </a:p>
      </dgm:t>
    </dgm:pt>
    <dgm:pt modelId="{F6E83424-0709-467B-9486-F260B2793C42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rtl="0"/>
          <a:r>
            <a:rPr lang="bg-BG" sz="2800" b="1" i="0" u="none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Инвестиционен</a:t>
          </a:r>
          <a:r>
            <a:rPr lang="bg-BG" sz="2800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приоритет </a:t>
          </a:r>
          <a:r>
            <a:rPr lang="en-US" sz="2800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9ii</a:t>
          </a:r>
          <a:r>
            <a:rPr lang="bg-BG" sz="2800" b="1" i="0" u="none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bg-BG" sz="2800" b="1" dirty="0" smtClean="0">
              <a:solidFill>
                <a:srgbClr val="003399"/>
              </a:solidFill>
            </a:rPr>
            <a:t>Социално-икономическа интеграция на маргинализирани общности като ромите</a:t>
          </a:r>
          <a:endParaRPr lang="bg-BG" sz="2800" b="1" i="0" u="none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F9A150-F519-4817-A2E5-A43EE7582030}" type="parTrans" cxnId="{D4B3E853-3DD6-4592-A967-418B66E1EFBE}">
      <dgm:prSet/>
      <dgm:spPr/>
      <dgm:t>
        <a:bodyPr/>
        <a:lstStyle/>
        <a:p>
          <a:endParaRPr lang="bg-BG"/>
        </a:p>
      </dgm:t>
    </dgm:pt>
    <dgm:pt modelId="{817760A0-CA9E-4C22-BDA4-90BE12A53933}" type="sibTrans" cxnId="{D4B3E853-3DD6-4592-A967-418B66E1EFBE}">
      <dgm:prSet/>
      <dgm:spPr/>
      <dgm:t>
        <a:bodyPr/>
        <a:lstStyle/>
        <a:p>
          <a:endParaRPr lang="bg-BG"/>
        </a:p>
      </dgm:t>
    </dgm:pt>
    <dgm:pt modelId="{CA983512-8FCC-4907-8197-36C647B4286A}">
      <dgm:prSet custT="1"/>
      <dgm:spPr>
        <a:solidFill>
          <a:schemeClr val="accent4">
            <a:lumMod val="20000"/>
            <a:lumOff val="80000"/>
            <a:alpha val="89804"/>
          </a:schemeClr>
        </a:solidFill>
      </dgm:spPr>
      <dgm:t>
        <a:bodyPr/>
        <a:lstStyle/>
        <a:p>
          <a:pPr rtl="0"/>
          <a:r>
            <a:rPr lang="bg-BG" sz="2400" b="1" u="sng" dirty="0" smtClean="0">
              <a:solidFill>
                <a:srgbClr val="003399"/>
              </a:solidFill>
              <a:effectLst/>
            </a:rPr>
            <a:t>Специфична цел 1:</a:t>
          </a:r>
          <a:r>
            <a:rPr lang="bg-BG" sz="2400" b="1" dirty="0" smtClean="0">
              <a:solidFill>
                <a:srgbClr val="003399"/>
              </a:solidFill>
            </a:rPr>
            <a:t> Повишаване броя на успешно интегрираните чрез образователната система деца и ученици от </a:t>
          </a:r>
          <a:r>
            <a:rPr lang="bg-BG" sz="2400" b="1" dirty="0" err="1" smtClean="0">
              <a:solidFill>
                <a:srgbClr val="003399"/>
              </a:solidFill>
            </a:rPr>
            <a:t>маргинализирани</a:t>
          </a:r>
          <a:r>
            <a:rPr lang="bg-BG" sz="2400" b="1" dirty="0" smtClean="0">
              <a:solidFill>
                <a:srgbClr val="003399"/>
              </a:solidFill>
            </a:rPr>
            <a:t> общности, включително роми</a:t>
          </a:r>
          <a:endParaRPr lang="bg-BG" sz="2400" b="1" noProof="0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DCDB21-99D7-4B80-BF22-8DCD29758BED}" type="parTrans" cxnId="{4CC6BE68-E5B0-4CEE-8443-CD08FFCE6ABD}">
      <dgm:prSet/>
      <dgm:spPr/>
      <dgm:t>
        <a:bodyPr/>
        <a:lstStyle/>
        <a:p>
          <a:endParaRPr lang="bg-BG"/>
        </a:p>
      </dgm:t>
    </dgm:pt>
    <dgm:pt modelId="{C68F80A1-C643-43CA-BA3E-CAD121C311B1}" type="sibTrans" cxnId="{4CC6BE68-E5B0-4CEE-8443-CD08FFCE6ABD}">
      <dgm:prSet/>
      <dgm:spPr/>
      <dgm:t>
        <a:bodyPr/>
        <a:lstStyle/>
        <a:p>
          <a:endParaRPr lang="bg-BG"/>
        </a:p>
      </dgm:t>
    </dgm:pt>
    <dgm:pt modelId="{AA7FC03F-0ECF-41E2-A808-B7B4EB5D312F}" type="pres">
      <dgm:prSet presAssocID="{DB41B05B-987C-4B71-A14D-D09F89BCA6A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8392D09D-0E9E-48CA-AFEB-558771670A0B}" type="pres">
      <dgm:prSet presAssocID="{F6E83424-0709-467B-9486-F260B2793C42}" presName="root" presStyleCnt="0"/>
      <dgm:spPr/>
      <dgm:t>
        <a:bodyPr/>
        <a:lstStyle/>
        <a:p>
          <a:endParaRPr lang="bg-BG"/>
        </a:p>
      </dgm:t>
    </dgm:pt>
    <dgm:pt modelId="{5849DA4C-48E5-4033-B5DA-BCC22DE99389}" type="pres">
      <dgm:prSet presAssocID="{F6E83424-0709-467B-9486-F260B2793C42}" presName="rootComposite" presStyleCnt="0"/>
      <dgm:spPr/>
      <dgm:t>
        <a:bodyPr/>
        <a:lstStyle/>
        <a:p>
          <a:endParaRPr lang="bg-BG"/>
        </a:p>
      </dgm:t>
    </dgm:pt>
    <dgm:pt modelId="{5C1F5461-D047-409B-8419-3E5D4D7C8844}" type="pres">
      <dgm:prSet presAssocID="{F6E83424-0709-467B-9486-F260B2793C42}" presName="rootText" presStyleLbl="node1" presStyleIdx="0" presStyleCnt="1" custScaleX="607592" custScaleY="168628" custLinFactNeighborX="2607" custLinFactNeighborY="-6703"/>
      <dgm:spPr/>
      <dgm:t>
        <a:bodyPr/>
        <a:lstStyle/>
        <a:p>
          <a:endParaRPr lang="bg-BG"/>
        </a:p>
      </dgm:t>
    </dgm:pt>
    <dgm:pt modelId="{E59D4505-0DE9-482A-BD14-85AE4EFD0394}" type="pres">
      <dgm:prSet presAssocID="{F6E83424-0709-467B-9486-F260B2793C42}" presName="rootConnector" presStyleLbl="node1" presStyleIdx="0" presStyleCnt="1"/>
      <dgm:spPr/>
      <dgm:t>
        <a:bodyPr/>
        <a:lstStyle/>
        <a:p>
          <a:endParaRPr lang="bg-BG"/>
        </a:p>
      </dgm:t>
    </dgm:pt>
    <dgm:pt modelId="{80687C81-3BDF-432F-9941-854DC32860DF}" type="pres">
      <dgm:prSet presAssocID="{F6E83424-0709-467B-9486-F260B2793C42}" presName="childShape" presStyleCnt="0"/>
      <dgm:spPr/>
      <dgm:t>
        <a:bodyPr/>
        <a:lstStyle/>
        <a:p>
          <a:endParaRPr lang="bg-BG"/>
        </a:p>
      </dgm:t>
    </dgm:pt>
    <dgm:pt modelId="{35E31B76-A478-4C86-A3D7-AB8DEBA40DAA}" type="pres">
      <dgm:prSet presAssocID="{B4DCDB21-99D7-4B80-BF22-8DCD29758BED}" presName="Name13" presStyleLbl="parChTrans1D2" presStyleIdx="0" presStyleCnt="1"/>
      <dgm:spPr/>
      <dgm:t>
        <a:bodyPr/>
        <a:lstStyle/>
        <a:p>
          <a:endParaRPr lang="bg-BG"/>
        </a:p>
      </dgm:t>
    </dgm:pt>
    <dgm:pt modelId="{1C70B66F-643B-4A3B-B0C5-A39F6E2BF543}" type="pres">
      <dgm:prSet presAssocID="{CA983512-8FCC-4907-8197-36C647B4286A}" presName="childText" presStyleLbl="bgAcc1" presStyleIdx="0" presStyleCnt="1" custScaleX="639461" custScaleY="172943" custLinFactNeighborX="2537" custLinFactNeighborY="10369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998E9487-BE95-43DF-8CDA-E6BFE9E12706}" type="presOf" srcId="{DB41B05B-987C-4B71-A14D-D09F89BCA6A0}" destId="{AA7FC03F-0ECF-41E2-A808-B7B4EB5D312F}" srcOrd="0" destOrd="0" presId="urn:microsoft.com/office/officeart/2005/8/layout/hierarchy3"/>
    <dgm:cxn modelId="{27206F6D-414A-45AD-A714-D476EF1B5AD9}" type="presOf" srcId="{B4DCDB21-99D7-4B80-BF22-8DCD29758BED}" destId="{35E31B76-A478-4C86-A3D7-AB8DEBA40DAA}" srcOrd="0" destOrd="0" presId="urn:microsoft.com/office/officeart/2005/8/layout/hierarchy3"/>
    <dgm:cxn modelId="{D4B3E853-3DD6-4592-A967-418B66E1EFBE}" srcId="{DB41B05B-987C-4B71-A14D-D09F89BCA6A0}" destId="{F6E83424-0709-467B-9486-F260B2793C42}" srcOrd="0" destOrd="0" parTransId="{40F9A150-F519-4817-A2E5-A43EE7582030}" sibTransId="{817760A0-CA9E-4C22-BDA4-90BE12A53933}"/>
    <dgm:cxn modelId="{04774C76-5B61-454F-8645-CE89962AEE29}" type="presOf" srcId="{CA983512-8FCC-4907-8197-36C647B4286A}" destId="{1C70B66F-643B-4A3B-B0C5-A39F6E2BF543}" srcOrd="0" destOrd="0" presId="urn:microsoft.com/office/officeart/2005/8/layout/hierarchy3"/>
    <dgm:cxn modelId="{5B2B7229-23CC-464F-9F88-80A2738D0118}" type="presOf" srcId="{F6E83424-0709-467B-9486-F260B2793C42}" destId="{5C1F5461-D047-409B-8419-3E5D4D7C8844}" srcOrd="0" destOrd="0" presId="urn:microsoft.com/office/officeart/2005/8/layout/hierarchy3"/>
    <dgm:cxn modelId="{4CC6BE68-E5B0-4CEE-8443-CD08FFCE6ABD}" srcId="{F6E83424-0709-467B-9486-F260B2793C42}" destId="{CA983512-8FCC-4907-8197-36C647B4286A}" srcOrd="0" destOrd="0" parTransId="{B4DCDB21-99D7-4B80-BF22-8DCD29758BED}" sibTransId="{C68F80A1-C643-43CA-BA3E-CAD121C311B1}"/>
    <dgm:cxn modelId="{2FF7AC1C-6B6B-4E82-9C16-057DC585822B}" type="presOf" srcId="{F6E83424-0709-467B-9486-F260B2793C42}" destId="{E59D4505-0DE9-482A-BD14-85AE4EFD0394}" srcOrd="1" destOrd="0" presId="urn:microsoft.com/office/officeart/2005/8/layout/hierarchy3"/>
    <dgm:cxn modelId="{3F5BB7EC-5D6D-456A-856D-330B11A7F8BE}" type="presParOf" srcId="{AA7FC03F-0ECF-41E2-A808-B7B4EB5D312F}" destId="{8392D09D-0E9E-48CA-AFEB-558771670A0B}" srcOrd="0" destOrd="0" presId="urn:microsoft.com/office/officeart/2005/8/layout/hierarchy3"/>
    <dgm:cxn modelId="{17EAB700-3055-43F1-BEDE-53F13F1B812B}" type="presParOf" srcId="{8392D09D-0E9E-48CA-AFEB-558771670A0B}" destId="{5849DA4C-48E5-4033-B5DA-BCC22DE99389}" srcOrd="0" destOrd="0" presId="urn:microsoft.com/office/officeart/2005/8/layout/hierarchy3"/>
    <dgm:cxn modelId="{7C045DC0-768E-428C-8F58-E08B90975B7F}" type="presParOf" srcId="{5849DA4C-48E5-4033-B5DA-BCC22DE99389}" destId="{5C1F5461-D047-409B-8419-3E5D4D7C8844}" srcOrd="0" destOrd="0" presId="urn:microsoft.com/office/officeart/2005/8/layout/hierarchy3"/>
    <dgm:cxn modelId="{737B4F7A-FD67-480C-ACDE-DE7E31AEA957}" type="presParOf" srcId="{5849DA4C-48E5-4033-B5DA-BCC22DE99389}" destId="{E59D4505-0DE9-482A-BD14-85AE4EFD0394}" srcOrd="1" destOrd="0" presId="urn:microsoft.com/office/officeart/2005/8/layout/hierarchy3"/>
    <dgm:cxn modelId="{C1F69E21-2B96-4EEB-911E-A51F50C97C65}" type="presParOf" srcId="{8392D09D-0E9E-48CA-AFEB-558771670A0B}" destId="{80687C81-3BDF-432F-9941-854DC32860DF}" srcOrd="1" destOrd="0" presId="urn:microsoft.com/office/officeart/2005/8/layout/hierarchy3"/>
    <dgm:cxn modelId="{803D3169-A668-4506-9921-0939320E238C}" type="presParOf" srcId="{80687C81-3BDF-432F-9941-854DC32860DF}" destId="{35E31B76-A478-4C86-A3D7-AB8DEBA40DAA}" srcOrd="0" destOrd="0" presId="urn:microsoft.com/office/officeart/2005/8/layout/hierarchy3"/>
    <dgm:cxn modelId="{8C7697BA-9F24-4517-A291-6DE167B29F78}" type="presParOf" srcId="{80687C81-3BDF-432F-9941-854DC32860DF}" destId="{1C70B66F-643B-4A3B-B0C5-A39F6E2BF54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1F5461-D047-409B-8419-3E5D4D7C8844}">
      <dsp:nvSpPr>
        <dsp:cNvPr id="0" name=""/>
        <dsp:cNvSpPr/>
      </dsp:nvSpPr>
      <dsp:spPr>
        <a:xfrm>
          <a:off x="52253" y="507259"/>
          <a:ext cx="10270415" cy="1425199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b="1" i="0" u="none" kern="120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Инвестиционен</a:t>
          </a:r>
          <a:r>
            <a:rPr lang="bg-BG" sz="2800" b="1" i="0" u="none" kern="1200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приоритет </a:t>
          </a:r>
          <a:r>
            <a:rPr lang="en-US" sz="2800" b="1" i="0" u="none" kern="1200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9ii</a:t>
          </a:r>
          <a:r>
            <a:rPr lang="bg-BG" sz="2800" b="1" i="0" u="none" kern="1200" baseline="0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bg-BG" sz="2800" b="1" kern="1200" dirty="0" smtClean="0">
              <a:solidFill>
                <a:srgbClr val="003399"/>
              </a:solidFill>
            </a:rPr>
            <a:t>Социално-икономическа интеграция на маргинализирани общности като ромите</a:t>
          </a:r>
          <a:endParaRPr lang="bg-BG" sz="2800" b="1" i="0" u="none" kern="1200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3996" y="549002"/>
        <a:ext cx="10186929" cy="1341713"/>
      </dsp:txXfrm>
    </dsp:sp>
    <dsp:sp modelId="{35E31B76-A478-4C86-A3D7-AB8DEBA40DAA}">
      <dsp:nvSpPr>
        <dsp:cNvPr id="0" name=""/>
        <dsp:cNvSpPr/>
      </dsp:nvSpPr>
      <dsp:spPr>
        <a:xfrm>
          <a:off x="1079294" y="1932458"/>
          <a:ext cx="991159" cy="1086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6415"/>
              </a:lnTo>
              <a:lnTo>
                <a:pt x="991159" y="1086415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70B66F-643B-4A3B-B0C5-A39F6E2BF543}">
      <dsp:nvSpPr>
        <dsp:cNvPr id="0" name=""/>
        <dsp:cNvSpPr/>
      </dsp:nvSpPr>
      <dsp:spPr>
        <a:xfrm>
          <a:off x="2070454" y="2288040"/>
          <a:ext cx="8647289" cy="1461668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  <a:alpha val="89804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b="1" u="sng" kern="1200" dirty="0" smtClean="0">
              <a:solidFill>
                <a:srgbClr val="003399"/>
              </a:solidFill>
              <a:effectLst/>
            </a:rPr>
            <a:t>Специфична цел 1:</a:t>
          </a:r>
          <a:r>
            <a:rPr lang="bg-BG" sz="2400" b="1" kern="1200" dirty="0" smtClean="0">
              <a:solidFill>
                <a:srgbClr val="003399"/>
              </a:solidFill>
            </a:rPr>
            <a:t> Повишаване броя на успешно интегрираните чрез образователната система деца и ученици от </a:t>
          </a:r>
          <a:r>
            <a:rPr lang="bg-BG" sz="2400" b="1" kern="1200" dirty="0" err="1" smtClean="0">
              <a:solidFill>
                <a:srgbClr val="003399"/>
              </a:solidFill>
            </a:rPr>
            <a:t>маргинализирани</a:t>
          </a:r>
          <a:r>
            <a:rPr lang="bg-BG" sz="2400" b="1" kern="1200" dirty="0" smtClean="0">
              <a:solidFill>
                <a:srgbClr val="003399"/>
              </a:solidFill>
            </a:rPr>
            <a:t> общности, включително роми</a:t>
          </a:r>
          <a:endParaRPr lang="bg-BG" sz="2400" b="1" kern="1200" noProof="0" dirty="0">
            <a:solidFill>
              <a:srgbClr val="0033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113265" y="2330851"/>
        <a:ext cx="8561667" cy="1376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F397D-0289-4FA3-AD77-EF4F0BF5E0FA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4A4521-6F18-4433-A286-E4A982215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68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F4820-94DD-461E-B2E3-38600A3C4967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DFA25-5AC4-449A-B193-274CA14A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38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bg-BG" altLang="bg-BG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563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5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383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78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Picture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95"/>
          <a:stretch>
            <a:fillRect/>
          </a:stretch>
        </p:blipFill>
        <p:spPr bwMode="auto">
          <a:xfrm>
            <a:off x="0" y="1268414"/>
            <a:ext cx="1219200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9898661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Picture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95"/>
          <a:stretch>
            <a:fillRect/>
          </a:stretch>
        </p:blipFill>
        <p:spPr bwMode="auto">
          <a:xfrm>
            <a:off x="0" y="1268414"/>
            <a:ext cx="1219200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0680551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5981227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0598325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19470773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07823483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95840403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476720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592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0307983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8341358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56237920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32019019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79034708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bg-BG" noProof="0" smtClean="0"/>
          </a:p>
        </p:txBody>
      </p:sp>
    </p:spTree>
    <p:extLst>
      <p:ext uri="{BB962C8B-B14F-4D97-AF65-F5344CB8AC3E}">
        <p14:creationId xmlns:p14="http://schemas.microsoft.com/office/powerpoint/2010/main" val="18044434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Picture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95"/>
          <a:stretch>
            <a:fillRect/>
          </a:stretch>
        </p:blipFill>
        <p:spPr bwMode="auto">
          <a:xfrm>
            <a:off x="0" y="1268414"/>
            <a:ext cx="1219200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367035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843254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420019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764406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862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65610772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43631164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9355070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6117747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0531446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789447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99933396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36526234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bg-BG" noProof="0" smtClean="0"/>
          </a:p>
        </p:txBody>
      </p:sp>
    </p:spTree>
    <p:extLst>
      <p:ext uri="{BB962C8B-B14F-4D97-AF65-F5344CB8AC3E}">
        <p14:creationId xmlns:p14="http://schemas.microsoft.com/office/powerpoint/2010/main" val="3995387740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3B8DB-5232-45DC-9798-45C97341393D}" type="slidenum">
              <a:rPr lang="es-ES" altLang="bg-B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3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914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E7F27-D211-40EA-BBA1-E8F6FF693AA8}" type="slidenum">
              <a:rPr lang="es-ES" altLang="bg-B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217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948DA-8899-4ADE-B0BC-3069AB2D0BCD}" type="slidenum">
              <a:rPr lang="es-ES" altLang="bg-B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1932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23575-3A6C-4148-ACCF-3F63F17C4ED5}" type="slidenum">
              <a:rPr lang="es-ES" altLang="bg-B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1171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0B254-96DA-4529-BEA2-91B7F2FD4E69}" type="slidenum">
              <a:rPr lang="es-ES" altLang="bg-B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0566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5C1BE-D868-4645-B5B1-8C5798844190}" type="slidenum">
              <a:rPr lang="es-ES" altLang="bg-B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6996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8677D-E9E0-43D3-BDB4-6C824CB408F5}" type="slidenum">
              <a:rPr lang="es-ES" altLang="bg-B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05356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FAC06-AE8D-4214-B71E-0C1E273DE719}" type="slidenum">
              <a:rPr lang="es-ES" altLang="bg-B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0383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5340D-7C2C-42E1-9590-7ABD3A46735A}" type="slidenum">
              <a:rPr lang="es-ES" altLang="bg-B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2617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0D7E2-FE7C-4A78-AEDA-36963669831E}" type="slidenum">
              <a:rPr lang="es-ES" altLang="bg-B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5987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EFE70-B23A-435F-8969-5C6D6131B148}" type="slidenum">
              <a:rPr lang="es-ES" altLang="bg-BG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88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18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847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568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3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3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7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A0DD0-C3B2-458F-BA85-4CC4040FC781}" type="datetimeFigureOut">
              <a:rPr lang="en-US" smtClean="0"/>
              <a:t>15/05/15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BD24C-EE4C-4679-882A-EFC358096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7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292588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>
          <a:solidFill>
            <a:schemeClr val="bg1"/>
          </a:solidFill>
          <a:latin typeface="+mn-lt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5pPr>
      <a:lvl6pPr marL="2398713" indent="-3365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6pPr>
      <a:lvl7pPr marL="2855913" indent="-3365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7pPr>
      <a:lvl8pPr marL="3313113" indent="-3365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8pPr>
      <a:lvl9pPr marL="3770313" indent="-3365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87586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>
          <a:solidFill>
            <a:schemeClr val="bg1"/>
          </a:solidFill>
          <a:latin typeface="+mn-lt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5pPr>
      <a:lvl6pPr marL="2398713" indent="-3365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6pPr>
      <a:lvl7pPr marL="2855913" indent="-3365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7pPr>
      <a:lvl8pPr marL="3313113" indent="-3365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8pPr>
      <a:lvl9pPr marL="3770313" indent="-3365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bg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bg-BG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bg-BG" smtClean="0"/>
              <a:t>Haga clic para modificar el estilo de texto del patrón</a:t>
            </a:r>
          </a:p>
          <a:p>
            <a:pPr lvl="1"/>
            <a:r>
              <a:rPr lang="es-ES" altLang="bg-BG" smtClean="0"/>
              <a:t>Segundo nivel</a:t>
            </a:r>
          </a:p>
          <a:p>
            <a:pPr lvl="2"/>
            <a:r>
              <a:rPr lang="es-ES" altLang="bg-BG" smtClean="0"/>
              <a:t>Tercer nivel</a:t>
            </a:r>
          </a:p>
          <a:p>
            <a:pPr lvl="3"/>
            <a:r>
              <a:rPr lang="es-ES" altLang="bg-BG" smtClean="0"/>
              <a:t>Cuarto nivel</a:t>
            </a:r>
          </a:p>
          <a:p>
            <a:pPr lvl="4"/>
            <a:r>
              <a:rPr lang="es-ES" altLang="bg-BG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bg-BG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278A57-CF66-485E-AEFB-862E91D56FAE}" type="slidenum">
              <a:rPr lang="es-ES" altLang="bg-BG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ES" altLang="bg-BG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21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1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81760" y="1397228"/>
            <a:ext cx="8243887" cy="23698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bg-BG" sz="12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bg-BG" sz="8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bg-BG" sz="2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</a:t>
            </a:r>
            <a:r>
              <a:rPr lang="en-US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bg-BG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ОПЕРАТИВНА </a:t>
            </a:r>
            <a:r>
              <a:rPr lang="bg-BG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ПРОГРАМА </a:t>
            </a:r>
          </a:p>
          <a:p>
            <a:pPr lvl="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bg-BG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</a:t>
            </a:r>
            <a:r>
              <a:rPr lang="bg-BG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„НАУКА </a:t>
            </a:r>
            <a:r>
              <a:rPr lang="bg-BG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 ОБРАЗОВАНИЕ </a:t>
            </a:r>
          </a:p>
          <a:p>
            <a:pPr lvl="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bg-BG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ЗА ИНТЕЛИГЕНТЕН </a:t>
            </a:r>
            <a:r>
              <a:rPr lang="bg-BG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РАСТЕЖ“</a:t>
            </a:r>
            <a:endParaRPr lang="bg-BG" sz="32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bg-BG" sz="32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</a:t>
            </a:r>
            <a:r>
              <a:rPr lang="bg-BG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2014-2020</a:t>
            </a:r>
            <a:r>
              <a:rPr lang="en-US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bg-BG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г.</a:t>
            </a:r>
            <a:r>
              <a:rPr lang="bg-BG" sz="32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</a:t>
            </a:r>
            <a:endParaRPr lang="bg-BG" sz="32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075" name="Picture 166" descr="C:\Users\a.radeva\Desktop\GDSFMOP\LOGA\OP_nauka_logo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4444" y="20803"/>
            <a:ext cx="2611737" cy="68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67" descr="C:\Users\a.radeva\Desktop\GDSFMOP\LOGA\LOGO_M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069" y="16040"/>
            <a:ext cx="3178272" cy="6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40" y="16040"/>
            <a:ext cx="2165110" cy="687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17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5" y="347131"/>
            <a:ext cx="10920547" cy="1438126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bg-BG" altLang="bg-BG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Приоритетна ос 3</a:t>
            </a:r>
            <a:r>
              <a:rPr lang="bg-BG" alt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n-US" alt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Образователна </a:t>
            </a:r>
            <a:r>
              <a:rPr lang="bg-BG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среда за активно </a:t>
            </a:r>
            <a: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социално </a:t>
            </a:r>
            <a:r>
              <a:rPr lang="bg-BG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приобщаване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720512"/>
              </p:ext>
            </p:extLst>
          </p:nvPr>
        </p:nvGraphicFramePr>
        <p:xfrm>
          <a:off x="729673" y="1943723"/>
          <a:ext cx="10717744" cy="4225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7861" y="188665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95453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5" y="347131"/>
            <a:ext cx="10920547" cy="1438126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Операции, които ще бъдат предложени за одобрение </a:t>
            </a:r>
            <a:b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КН на ОП НОИР през м. май 2015 г.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7861" y="188665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5257"/>
            <a:ext cx="10515600" cy="43917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рамките</a:t>
            </a: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приоритетна ос 1:</a:t>
            </a:r>
          </a:p>
          <a:p>
            <a:endParaRPr lang="ru-RU" dirty="0"/>
          </a:p>
          <a:p>
            <a:r>
              <a:rPr lang="ru-RU" dirty="0"/>
              <a:t>Подготовка на </a:t>
            </a:r>
            <a:r>
              <a:rPr lang="ru-RU" dirty="0" err="1"/>
              <a:t>инвестиционен</a:t>
            </a:r>
            <a:r>
              <a:rPr lang="ru-RU" dirty="0"/>
              <a:t> проект за </a:t>
            </a:r>
            <a:r>
              <a:rPr lang="bg-BG" dirty="0"/>
              <a:t>с</a:t>
            </a:r>
            <a:r>
              <a:rPr lang="ru-RU" dirty="0" err="1" smtClean="0"/>
              <a:t>ъздаване</a:t>
            </a:r>
            <a:r>
              <a:rPr lang="ru-RU" dirty="0" smtClean="0"/>
              <a:t> </a:t>
            </a:r>
            <a:r>
              <a:rPr lang="ru-RU" dirty="0"/>
              <a:t>и развитие на </a:t>
            </a:r>
            <a:r>
              <a:rPr lang="ru-RU" dirty="0" err="1"/>
              <a:t>центрове</a:t>
            </a:r>
            <a:r>
              <a:rPr lang="ru-RU" dirty="0"/>
              <a:t> за </a:t>
            </a:r>
            <a:r>
              <a:rPr lang="ru-RU" dirty="0" err="1"/>
              <a:t>върхови</a:t>
            </a:r>
            <a:r>
              <a:rPr lang="ru-RU" dirty="0"/>
              <a:t> постижения  (ЦВП</a:t>
            </a:r>
            <a:r>
              <a:rPr lang="ru-RU" dirty="0" smtClean="0"/>
              <a:t>) – 8 млн. </a:t>
            </a:r>
            <a:r>
              <a:rPr lang="ru-RU" dirty="0" err="1" smtClean="0"/>
              <a:t>лв</a:t>
            </a:r>
            <a:r>
              <a:rPr lang="ru-RU" dirty="0" smtClean="0"/>
              <a:t>.;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Подготовка на </a:t>
            </a:r>
            <a:r>
              <a:rPr lang="ru-RU" dirty="0" err="1"/>
              <a:t>инвестиционен</a:t>
            </a:r>
            <a:r>
              <a:rPr lang="ru-RU" dirty="0"/>
              <a:t> проект за </a:t>
            </a:r>
            <a:r>
              <a:rPr lang="ru-RU" dirty="0" err="1" smtClean="0"/>
              <a:t>създаване</a:t>
            </a:r>
            <a:r>
              <a:rPr lang="ru-RU" dirty="0" smtClean="0"/>
              <a:t> </a:t>
            </a:r>
            <a:r>
              <a:rPr lang="ru-RU" dirty="0"/>
              <a:t>и развитие на </a:t>
            </a:r>
            <a:r>
              <a:rPr lang="ru-RU" dirty="0" err="1"/>
              <a:t>центрове</a:t>
            </a:r>
            <a:r>
              <a:rPr lang="ru-RU" dirty="0"/>
              <a:t> за </a:t>
            </a:r>
            <a:r>
              <a:rPr lang="ru-RU" dirty="0" err="1"/>
              <a:t>компетентност</a:t>
            </a:r>
            <a:r>
              <a:rPr lang="ru-RU" dirty="0"/>
              <a:t> (ЦК</a:t>
            </a:r>
            <a:r>
              <a:rPr lang="ru-RU" dirty="0" smtClean="0"/>
              <a:t>) – 6 млн. </a:t>
            </a:r>
            <a:r>
              <a:rPr lang="ru-RU" dirty="0" err="1" smtClean="0"/>
              <a:t>лв</a:t>
            </a:r>
            <a:r>
              <a:rPr lang="ru-RU" dirty="0" smtClean="0"/>
              <a:t>.;</a:t>
            </a:r>
            <a:endParaRPr lang="ru-RU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6850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5" y="347131"/>
            <a:ext cx="10920547" cy="1438126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Операции, които ще бъдат предложени за одобрение </a:t>
            </a:r>
            <a:b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КН на ОП НОИР през м. май 2015 г.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7861" y="188665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5257"/>
            <a:ext cx="10515600" cy="43917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рамките</a:t>
            </a: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приоритетна ос 2:</a:t>
            </a:r>
          </a:p>
          <a:p>
            <a:pPr marL="0" indent="0">
              <a:buNone/>
            </a:pPr>
            <a:endParaRPr lang="ru-RU" dirty="0" smtClean="0"/>
          </a:p>
          <a:p>
            <a:pPr lvl="0"/>
            <a:r>
              <a:rPr lang="bg-BG" dirty="0"/>
              <a:t>Поддържане и усъвършенстване на разработената рейтингова система на висшите </a:t>
            </a:r>
            <a:r>
              <a:rPr lang="bg-BG" dirty="0" smtClean="0"/>
              <a:t>училища – фаза 1 – 3 млн. лв.;</a:t>
            </a:r>
            <a:endParaRPr lang="en-GB" dirty="0"/>
          </a:p>
          <a:p>
            <a:pPr lvl="0"/>
            <a:r>
              <a:rPr lang="bg-BG" dirty="0"/>
              <a:t>Студентски </a:t>
            </a:r>
            <a:r>
              <a:rPr lang="bg-BG" dirty="0" smtClean="0"/>
              <a:t>стипендии – фаза 1 - ;</a:t>
            </a:r>
            <a:endParaRPr lang="en-GB" dirty="0"/>
          </a:p>
          <a:p>
            <a:pPr lvl="0"/>
            <a:r>
              <a:rPr lang="bg-BG" dirty="0"/>
              <a:t>Студентски </a:t>
            </a:r>
            <a:r>
              <a:rPr lang="bg-BG" dirty="0" smtClean="0"/>
              <a:t>практики – фаза 1 – 37 млн. лв.;</a:t>
            </a:r>
            <a:endParaRPr lang="en-GB" dirty="0"/>
          </a:p>
          <a:p>
            <a:pPr lvl="0"/>
            <a:r>
              <a:rPr lang="bg-BG" dirty="0"/>
              <a:t>Развитие на способностите на учениците и повишаване на мотивацията им за учене чрез дейности, развиващи специфични знания, умения и компетентности – фаза 1;</a:t>
            </a:r>
            <a:endParaRPr lang="en-GB" dirty="0"/>
          </a:p>
          <a:p>
            <a:pPr lvl="0"/>
            <a:r>
              <a:rPr lang="bg-BG" dirty="0"/>
              <a:t>Система за кариерно ориентиране в училищното </a:t>
            </a:r>
            <a:r>
              <a:rPr lang="bg-BG" dirty="0" smtClean="0"/>
              <a:t>образование – 7,5 млн. лв..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25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5" y="347131"/>
            <a:ext cx="10920547" cy="1438126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Операции, които ще бъдат предложени за одобрение </a:t>
            </a:r>
            <a:b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КН на ОП НОИР през м. май 2015 г.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7861" y="188665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5257"/>
            <a:ext cx="10515600" cy="43917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рамките</a:t>
            </a: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приоритетна ос 3:</a:t>
            </a:r>
          </a:p>
          <a:p>
            <a:pPr marL="0" indent="0">
              <a:buNone/>
            </a:pPr>
            <a:endParaRPr lang="ru-RU" dirty="0" smtClean="0"/>
          </a:p>
          <a:p>
            <a:pPr lvl="0"/>
            <a:r>
              <a:rPr lang="bg-BG" dirty="0"/>
              <a:t>Осигуряване на условия и ресурси за изграждане и развитие на подкрепяща среда в детските градини и училищата за осъществяване на включващо </a:t>
            </a:r>
            <a:r>
              <a:rPr lang="bg-BG" dirty="0" smtClean="0"/>
              <a:t>обучение – фаза 1 – 17,5 млн. лв.;</a:t>
            </a:r>
            <a:endParaRPr lang="bg-BG" dirty="0" smtClean="0"/>
          </a:p>
          <a:p>
            <a:pPr marL="0" lvl="0" indent="0">
              <a:buNone/>
            </a:pPr>
            <a:endParaRPr lang="en-GB" dirty="0"/>
          </a:p>
          <a:p>
            <a:pPr lvl="0"/>
            <a:r>
              <a:rPr lang="bg-BG" dirty="0"/>
              <a:t>Образователна интеграция на учениците от етническите малцинства и търсещи или получили международна </a:t>
            </a:r>
            <a:r>
              <a:rPr lang="bg-BG" dirty="0" smtClean="0"/>
              <a:t>закрила – 25 млн. лв.;</a:t>
            </a:r>
            <a:endParaRPr lang="bg-BG" dirty="0" smtClean="0"/>
          </a:p>
          <a:p>
            <a:pPr marL="0" lvl="0" indent="0">
              <a:buNone/>
            </a:pPr>
            <a:endParaRPr lang="en-GB" dirty="0"/>
          </a:p>
          <a:p>
            <a:pPr lvl="0"/>
            <a:r>
              <a:rPr lang="bg-BG" dirty="0"/>
              <a:t>Подкрепа за предучилищното възпитание и подготовка на  деца в неравностойно </a:t>
            </a:r>
            <a:r>
              <a:rPr lang="bg-BG" dirty="0" smtClean="0"/>
              <a:t>положение – 10 млн. </a:t>
            </a:r>
            <a:r>
              <a:rPr lang="bg-BG" smtClean="0"/>
              <a:t>лв.;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308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>
            <a:spLocks/>
          </p:cNvSpPr>
          <p:nvPr/>
        </p:nvSpPr>
        <p:spPr bwMode="auto">
          <a:xfrm>
            <a:off x="2142310" y="2133600"/>
            <a:ext cx="8499564" cy="3877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0" tIns="0" rIns="0" bIns="0">
            <a:spAutoFit/>
          </a:bodyPr>
          <a:lstStyle/>
          <a:p>
            <a:pPr algn="r" eaLnBrk="1" hangingPunct="1">
              <a:lnSpc>
                <a:spcPct val="90000"/>
              </a:lnSpc>
              <a:defRPr/>
            </a:pPr>
            <a:endParaRPr lang="bg-BG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Arial" charset="0"/>
            </a:endParaRPr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6065839" y="5979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bg-BG" altLang="bg-BG"/>
          </a:p>
        </p:txBody>
      </p:sp>
      <p:pic>
        <p:nvPicPr>
          <p:cNvPr id="4100" name="Picture 6" descr="logo m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246064"/>
            <a:ext cx="3240088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 descr="http://sf.mon.bg/img/logo_eu_r_dva_fond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55" y="201614"/>
            <a:ext cx="2547937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6453051" y="5822071"/>
            <a:ext cx="4519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web: </a:t>
            </a:r>
            <a:r>
              <a:rPr lang="en-US" sz="32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http://sf.mon.bg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0581" y="246064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6038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275" y="300659"/>
            <a:ext cx="10515600" cy="1325563"/>
          </a:xfrm>
        </p:spPr>
        <p:txBody>
          <a:bodyPr/>
          <a:lstStyle/>
          <a:p>
            <a:r>
              <a:rPr lang="bg-BG" altLang="bg-BG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Национален контекст</a:t>
            </a:r>
            <a:endParaRPr lang="en-US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995446"/>
              </p:ext>
            </p:extLst>
          </p:nvPr>
        </p:nvGraphicFramePr>
        <p:xfrm>
          <a:off x="381000" y="1766884"/>
          <a:ext cx="11615057" cy="4781015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068286"/>
                <a:gridCol w="4702629"/>
                <a:gridCol w="4844142"/>
              </a:tblGrid>
              <a:tr h="439074"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ЦЕЛ</a:t>
                      </a:r>
                      <a:endParaRPr kumimoji="0" lang="bg-BG" altLang="bg-BG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41" marR="91441" marT="45681" marB="45681" horzOverflow="overflow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БЪЛГАРИЯ 2020</a:t>
                      </a:r>
                      <a:endParaRPr kumimoji="0" lang="bg-BG" altLang="bg-BG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41" marR="91441" marT="45681" marB="4568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СЪСТОЯНИЕ 2012</a:t>
                      </a:r>
                      <a:endParaRPr kumimoji="0" lang="bg-BG" altLang="bg-BG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9" marR="91439" marT="45693" marB="45693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</a:tr>
              <a:tr h="768428"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Трудова заетост </a:t>
                      </a:r>
                      <a:endParaRPr kumimoji="0" lang="bg-BG" altLang="bg-BG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41" marR="91441" marT="45681" marB="45681" horzOverflow="overflow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работа за 76 % от хората на възраст между 20 и 64 години</a:t>
                      </a:r>
                      <a:endParaRPr kumimoji="0" lang="bg-BG" altLang="bg-BG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41" marR="91441" marT="45681" marB="4568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работа за 63 % от хората на възраст между 20 и 64 години</a:t>
                      </a:r>
                      <a:endParaRPr kumimoji="0" lang="bg-BG" altLang="bg-BG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9" marR="91439" marT="45693" marB="45693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</a:tr>
              <a:tr h="768399"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bg-BG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Изменение на климата</a:t>
                      </a:r>
                      <a:endParaRPr kumimoji="0" lang="bg-BG" altLang="bg-BG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41" marR="91441" marT="45681" marB="45681" horzOverflow="overflow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16 % енергия от ВЕИ</a:t>
                      </a:r>
                      <a:endParaRPr kumimoji="0" lang="bg-BG" altLang="bg-BG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41" marR="91441" marT="45681" marB="4568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13,8 % енергия от ВЕИ</a:t>
                      </a:r>
                      <a:endParaRPr kumimoji="0" lang="bg-BG" altLang="bg-BG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9" marR="91439" marT="45693" marB="45693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</a:tr>
              <a:tr h="445238"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НИРД </a:t>
                      </a:r>
                      <a:endParaRPr kumimoji="0" lang="bg-BG" altLang="bg-BG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41" marR="91441" marT="45681" marB="45681" horzOverflow="overflow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1,5 % от БВП на</a:t>
                      </a:r>
                      <a:r>
                        <a:rPr kumimoji="0" lang="en-US" altLang="bg-BG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 </a:t>
                      </a:r>
                      <a:r>
                        <a:rPr kumimoji="0" lang="bg-BG" altLang="bg-BG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България в НИРД</a:t>
                      </a:r>
                      <a:endParaRPr kumimoji="0" lang="bg-BG" altLang="bg-BG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41" marR="91441" marT="45681" marB="4568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</a:rPr>
                        <a:t>0,6</a:t>
                      </a:r>
                      <a:r>
                        <a:rPr kumimoji="0" lang="en-US" altLang="bg-BG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</a:rPr>
                        <a:t>4</a:t>
                      </a:r>
                      <a:r>
                        <a:rPr kumimoji="0" lang="bg-BG" altLang="bg-BG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</a:rPr>
                        <a:t> % от БВП на България</a:t>
                      </a:r>
                      <a:r>
                        <a:rPr kumimoji="0" lang="en-US" altLang="bg-BG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</a:rPr>
                        <a:t> </a:t>
                      </a:r>
                      <a:r>
                        <a:rPr kumimoji="0" lang="bg-BG" altLang="bg-BG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</a:rPr>
                        <a:t>в НИРД</a:t>
                      </a:r>
                      <a:endParaRPr kumimoji="0" lang="bg-BG" altLang="bg-BG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9" marR="91439" marT="45693" marB="45693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</a:tr>
              <a:tr h="443719">
                <a:tc rowSpan="2"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altLang="bg-BG" sz="2400" b="1" u="none" strike="noStrike" cap="none" normalizeH="0" baseline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</a:endParaRPr>
                    </a:p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Образование</a:t>
                      </a:r>
                      <a:endParaRPr kumimoji="0" lang="bg-BG" altLang="bg-BG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41" marR="91441" marT="45681" marB="45681" horzOverflow="overflow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4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Намаляване на ПНУ  - под 11 % </a:t>
                      </a:r>
                      <a:endParaRPr kumimoji="0" lang="bg-BG" altLang="bg-BG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41" marR="91441" marT="45681" marB="4568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4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</a:rPr>
                        <a:t>Актуално състояние на ПНУ  - 12,5 % </a:t>
                      </a:r>
                      <a:endParaRPr kumimoji="0" lang="bg-BG" altLang="bg-BG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9" marR="91439" marT="45693" marB="45693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</a:tr>
              <a:tr h="7684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altLang="bg-BG" sz="24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</a:rPr>
                        <a:t>36 % от 30-34-годишните с висше образование</a:t>
                      </a:r>
                      <a:endParaRPr kumimoji="0" lang="bg-BG" altLang="bg-BG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33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41" marR="91441" marT="45681" marB="4568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altLang="bg-BG" sz="24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</a:rPr>
                        <a:t>2</a:t>
                      </a:r>
                      <a:r>
                        <a:rPr kumimoji="0" lang="en-US" altLang="bg-BG" sz="24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</a:rPr>
                        <a:t>7 </a:t>
                      </a:r>
                      <a:r>
                        <a:rPr kumimoji="0" lang="bg-BG" altLang="bg-BG" sz="2400" b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</a:rPr>
                        <a:t>% от 30-34-годишните с висше образование</a:t>
                      </a:r>
                      <a:endParaRPr kumimoji="0" lang="bg-BG" altLang="bg-BG" sz="2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39" marR="91439" marT="45693" marB="45693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</a:tr>
              <a:tr h="841694"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0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Борба с бедността</a:t>
                      </a:r>
                      <a:endParaRPr kumimoji="0" lang="bg-BG" altLang="bg-BG" sz="20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61" marR="91461" marT="45725" marB="45725" horzOverflow="overflow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bg-BG" altLang="bg-BG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260 хил. бедни по-малко</a:t>
                      </a:r>
                    </a:p>
                  </a:txBody>
                  <a:tcPr marL="91461" marR="91461" marT="45725" marB="45725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>
                      <a:lvl1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8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1pPr>
                      <a:lvl2pPr marL="517525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4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2pPr>
                      <a:lvl3pPr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3pPr>
                      <a:lvl4pPr marL="1258888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4pPr>
                      <a:lvl5pPr marL="1604963" defTabSz="912813"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5pPr>
                      <a:lvl6pPr marL="20621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6pPr>
                      <a:lvl7pPr marL="25193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7pPr>
                      <a:lvl8pPr marL="29765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8pPr>
                      <a:lvl9pPr marL="3433763" defTabSz="912813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bg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2813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</a:rPr>
                        <a:t>Към 2008 – 1, 63 млн. </a:t>
                      </a:r>
                      <a:endParaRPr kumimoji="0" lang="bg-BG" altLang="bg-BG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1453" marR="91453" marT="45721" marB="45721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2CD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336" y="253744"/>
            <a:ext cx="2597121" cy="8795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70059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617" y="321018"/>
            <a:ext cx="10515600" cy="1132114"/>
          </a:xfrm>
        </p:spPr>
        <p:txBody>
          <a:bodyPr/>
          <a:lstStyle/>
          <a:p>
            <a:r>
              <a:rPr lang="bg-BG" altLang="bg-BG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bg-BG" altLang="bg-BG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риоритетни оси на ОП: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716818"/>
              </p:ext>
            </p:extLst>
          </p:nvPr>
        </p:nvGraphicFramePr>
        <p:xfrm>
          <a:off x="775854" y="1558834"/>
          <a:ext cx="10891348" cy="4737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32427" y="265697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0885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5" y="347131"/>
            <a:ext cx="10920547" cy="748165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/>
            </a:pPr>
            <a:r>
              <a:rPr lang="bg-BG" altLang="bg-BG" sz="2800" b="1" u="sng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Приоритетна ос 1: </a:t>
            </a:r>
            <a:r>
              <a:rPr lang="en-US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g-BG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Научни изследвания и технологично развитие </a:t>
            </a:r>
            <a:endParaRPr lang="bg-BG" sz="2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091260"/>
              </p:ext>
            </p:extLst>
          </p:nvPr>
        </p:nvGraphicFramePr>
        <p:xfrm>
          <a:off x="729673" y="1262744"/>
          <a:ext cx="10717744" cy="4906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59004" y="284458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3521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5" y="347131"/>
            <a:ext cx="10920547" cy="922337"/>
          </a:xfrm>
        </p:spPr>
        <p:txBody>
          <a:bodyPr>
            <a:normAutofit/>
          </a:bodyPr>
          <a:lstStyle/>
          <a:p>
            <a:pPr lvl="0"/>
            <a:r>
              <a:rPr lang="bg-BG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Приоритетна ос </a:t>
            </a:r>
            <a:r>
              <a:rPr lang="bg-BG" altLang="bg-BG" sz="28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 </a:t>
            </a:r>
            <a:r>
              <a:rPr lang="en-US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 и учене през целия живот</a:t>
            </a:r>
            <a:endParaRPr lang="en-US" sz="28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2418283"/>
              </p:ext>
            </p:extLst>
          </p:nvPr>
        </p:nvGraphicFramePr>
        <p:xfrm>
          <a:off x="729673" y="1402080"/>
          <a:ext cx="10717744" cy="4767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94285" y="167685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8204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9" y="274639"/>
            <a:ext cx="10406743" cy="9223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bg-BG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Приоритетна ос 2: </a:t>
            </a:r>
            <a:r>
              <a:rPr lang="en-US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 и учене през целия живот</a:t>
            </a:r>
            <a:endParaRPr lang="bg-BG" sz="28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1162826"/>
              </p:ext>
            </p:extLst>
          </p:nvPr>
        </p:nvGraphicFramePr>
        <p:xfrm>
          <a:off x="1036320" y="1375955"/>
          <a:ext cx="10280468" cy="5103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09525" y="262687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11860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5" y="347131"/>
            <a:ext cx="10920547" cy="922337"/>
          </a:xfrm>
        </p:spPr>
        <p:txBody>
          <a:bodyPr>
            <a:normAutofit/>
          </a:bodyPr>
          <a:lstStyle/>
          <a:p>
            <a:pPr lvl="0"/>
            <a:r>
              <a:rPr lang="bg-BG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Приоритетна ос </a:t>
            </a:r>
            <a:r>
              <a:rPr lang="bg-BG" altLang="bg-BG" sz="28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 </a:t>
            </a:r>
            <a:r>
              <a:rPr lang="en-US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 и учене през целия живот</a:t>
            </a:r>
            <a:endParaRPr lang="en-US" sz="28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731966"/>
              </p:ext>
            </p:extLst>
          </p:nvPr>
        </p:nvGraphicFramePr>
        <p:xfrm>
          <a:off x="729673" y="1402080"/>
          <a:ext cx="10717744" cy="4767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99678" y="271594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32676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5" y="347131"/>
            <a:ext cx="10920547" cy="922337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</a:pPr>
            <a:r>
              <a:rPr lang="bg-BG" altLang="bg-BG" sz="2800" b="1" u="sng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Приоритетна ос </a:t>
            </a:r>
            <a:r>
              <a:rPr lang="bg-BG" altLang="bg-BG" sz="2800" b="1" u="sng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 </a:t>
            </a:r>
            <a:r>
              <a:rPr lang="en-US" altLang="bg-BG" sz="2800" b="1" u="sng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bg-BG" sz="2800" b="1" u="sng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g-BG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 и учене през целия живот</a:t>
            </a:r>
            <a:endParaRPr lang="en-US" sz="28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094597"/>
              </p:ext>
            </p:extLst>
          </p:nvPr>
        </p:nvGraphicFramePr>
        <p:xfrm>
          <a:off x="729673" y="1402080"/>
          <a:ext cx="10717744" cy="4767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50296" y="458630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09689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435" y="347131"/>
            <a:ext cx="10920547" cy="1438126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bg-BG" altLang="bg-BG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Приоритетна ос 3</a:t>
            </a:r>
            <a:r>
              <a:rPr lang="bg-BG" alt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en-US" alt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Образователна </a:t>
            </a:r>
            <a:r>
              <a:rPr lang="bg-BG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среда за активно </a:t>
            </a:r>
            <a:r>
              <a:rPr lang="bg-BG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социално </a:t>
            </a:r>
            <a:r>
              <a:rPr lang="bg-BG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приобщаване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5175043"/>
              </p:ext>
            </p:extLst>
          </p:nvPr>
        </p:nvGraphicFramePr>
        <p:xfrm>
          <a:off x="729673" y="1785257"/>
          <a:ext cx="10717744" cy="4384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7861" y="194396"/>
            <a:ext cx="2597121" cy="8108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366920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pt0000003">
  <a:themeElements>
    <a:clrScheme name="Ppt0000003 1">
      <a:dk1>
        <a:srgbClr val="050595"/>
      </a:dk1>
      <a:lt1>
        <a:srgbClr val="FFFFFF"/>
      </a:lt1>
      <a:dk2>
        <a:srgbClr val="000000"/>
      </a:dk2>
      <a:lt2>
        <a:srgbClr val="FFFF99"/>
      </a:lt2>
      <a:accent1>
        <a:srgbClr val="FFC000"/>
      </a:accent1>
      <a:accent2>
        <a:srgbClr val="3497AE"/>
      </a:accent2>
      <a:accent3>
        <a:srgbClr val="AAAAAA"/>
      </a:accent3>
      <a:accent4>
        <a:srgbClr val="DADADA"/>
      </a:accent4>
      <a:accent5>
        <a:srgbClr val="FFDCAA"/>
      </a:accent5>
      <a:accent6>
        <a:srgbClr val="2E889D"/>
      </a:accent6>
      <a:hlink>
        <a:srgbClr val="F3EB4F"/>
      </a:hlink>
      <a:folHlink>
        <a:srgbClr val="7DDDFF"/>
      </a:folHlink>
    </a:clrScheme>
    <a:fontScheme name="Ppt0000003">
      <a:majorFont>
        <a:latin typeface="Calibri"/>
        <a:ea typeface=""/>
        <a:cs typeface="Arial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0000003 1">
        <a:dk1>
          <a:srgbClr val="050595"/>
        </a:dk1>
        <a:lt1>
          <a:srgbClr val="FFFFFF"/>
        </a:lt1>
        <a:dk2>
          <a:srgbClr val="000000"/>
        </a:dk2>
        <a:lt2>
          <a:srgbClr val="FFFF99"/>
        </a:lt2>
        <a:accent1>
          <a:srgbClr val="FFC000"/>
        </a:accent1>
        <a:accent2>
          <a:srgbClr val="3497AE"/>
        </a:accent2>
        <a:accent3>
          <a:srgbClr val="AAAAAA"/>
        </a:accent3>
        <a:accent4>
          <a:srgbClr val="DADADA"/>
        </a:accent4>
        <a:accent5>
          <a:srgbClr val="FFDCAA"/>
        </a:accent5>
        <a:accent6>
          <a:srgbClr val="2E889D"/>
        </a:accent6>
        <a:hlink>
          <a:srgbClr val="F3EB4F"/>
        </a:hlink>
        <a:folHlink>
          <a:srgbClr val="7DDD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pt0000003">
  <a:themeElements>
    <a:clrScheme name="Ppt0000003 1">
      <a:dk1>
        <a:srgbClr val="050595"/>
      </a:dk1>
      <a:lt1>
        <a:srgbClr val="FFFFFF"/>
      </a:lt1>
      <a:dk2>
        <a:srgbClr val="000000"/>
      </a:dk2>
      <a:lt2>
        <a:srgbClr val="FFFF99"/>
      </a:lt2>
      <a:accent1>
        <a:srgbClr val="FFC000"/>
      </a:accent1>
      <a:accent2>
        <a:srgbClr val="3497AE"/>
      </a:accent2>
      <a:accent3>
        <a:srgbClr val="AAAAAA"/>
      </a:accent3>
      <a:accent4>
        <a:srgbClr val="DADADA"/>
      </a:accent4>
      <a:accent5>
        <a:srgbClr val="FFDCAA"/>
      </a:accent5>
      <a:accent6>
        <a:srgbClr val="2E889D"/>
      </a:accent6>
      <a:hlink>
        <a:srgbClr val="F3EB4F"/>
      </a:hlink>
      <a:folHlink>
        <a:srgbClr val="7DDDFF"/>
      </a:folHlink>
    </a:clrScheme>
    <a:fontScheme name="Ppt0000003">
      <a:majorFont>
        <a:latin typeface="Calibri"/>
        <a:ea typeface=""/>
        <a:cs typeface="Arial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0000003 1">
        <a:dk1>
          <a:srgbClr val="050595"/>
        </a:dk1>
        <a:lt1>
          <a:srgbClr val="FFFFFF"/>
        </a:lt1>
        <a:dk2>
          <a:srgbClr val="000000"/>
        </a:dk2>
        <a:lt2>
          <a:srgbClr val="FFFF99"/>
        </a:lt2>
        <a:accent1>
          <a:srgbClr val="FFC000"/>
        </a:accent1>
        <a:accent2>
          <a:srgbClr val="3497AE"/>
        </a:accent2>
        <a:accent3>
          <a:srgbClr val="AAAAAA"/>
        </a:accent3>
        <a:accent4>
          <a:srgbClr val="DADADA"/>
        </a:accent4>
        <a:accent5>
          <a:srgbClr val="FFDCAA"/>
        </a:accent5>
        <a:accent6>
          <a:srgbClr val="2E889D"/>
        </a:accent6>
        <a:hlink>
          <a:srgbClr val="F3EB4F"/>
        </a:hlink>
        <a:folHlink>
          <a:srgbClr val="7DDD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1250</TotalTime>
  <Words>1103</Words>
  <Application>Microsoft Office PowerPoint</Application>
  <PresentationFormat>Widescreen</PresentationFormat>
  <Paragraphs>95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Ppt0000003</vt:lpstr>
      <vt:lpstr>1_Ppt0000003</vt:lpstr>
      <vt:lpstr>Diseño predeterminado</vt:lpstr>
      <vt:lpstr>PowerPoint Presentation</vt:lpstr>
      <vt:lpstr>Национален контекст</vt:lpstr>
      <vt:lpstr>Приоритетни оси на ОП:</vt:lpstr>
      <vt:lpstr>Приоритетна ос 1:  Научни изследвания и технологично развитие </vt:lpstr>
      <vt:lpstr>Приоритетна ос 2:  Образование и учене през целия живот</vt:lpstr>
      <vt:lpstr>Приоритетна ос 2:  Образование и учене през целия живот</vt:lpstr>
      <vt:lpstr>Приоритетна ос 2:  Образование и учене през целия живот</vt:lpstr>
      <vt:lpstr>Приоритетна ос 2:  Образование и учене през целия живот</vt:lpstr>
      <vt:lpstr>Приоритетна ос 3:   Образователна среда за активно социално приобщаване</vt:lpstr>
      <vt:lpstr>Приоритетна ос 3:   Образователна среда за активно социално приобщаване</vt:lpstr>
      <vt:lpstr>Операции, които ще бъдат предложени за одобрение  от КН на ОП НОИР през м. май 2015 г.</vt:lpstr>
      <vt:lpstr>Операции, които ще бъдат предложени за одобрение  от КН на ОП НОИР през м. май 2015 г.</vt:lpstr>
      <vt:lpstr>Операции, които ще бъдат предложени за одобрение  от КН на ОП НОИР през м. май 2015 г.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Asen P Petrov</dc:creator>
  <cp:lastModifiedBy>Stoyan Z Tsonev</cp:lastModifiedBy>
  <cp:revision>140</cp:revision>
  <dcterms:created xsi:type="dcterms:W3CDTF">2014-10-23T07:41:39Z</dcterms:created>
  <dcterms:modified xsi:type="dcterms:W3CDTF">2015-05-15T06:08:21Z</dcterms:modified>
</cp:coreProperties>
</file>