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7" r:id="rId4"/>
  </p:sldMasterIdLst>
  <p:notesMasterIdLst>
    <p:notesMasterId r:id="rId12"/>
  </p:notesMasterIdLst>
  <p:handoutMasterIdLst>
    <p:handoutMasterId r:id="rId13"/>
  </p:handoutMasterIdLst>
  <p:sldIdLst>
    <p:sldId id="258" r:id="rId5"/>
    <p:sldId id="297" r:id="rId6"/>
    <p:sldId id="298" r:id="rId7"/>
    <p:sldId id="299" r:id="rId8"/>
    <p:sldId id="266" r:id="rId9"/>
    <p:sldId id="30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4B1EF3-7021-434F-BE99-586E20E317D0}" v="994" dt="2023-01-04T11:08:41.4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8146" autoAdjust="0"/>
  </p:normalViewPr>
  <p:slideViewPr>
    <p:cSldViewPr snapToGrid="0">
      <p:cViewPr varScale="1">
        <p:scale>
          <a:sx n="100" d="100"/>
          <a:sy n="100" d="100"/>
        </p:scale>
        <p:origin x="9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50" d="100"/>
          <a:sy n="50" d="100"/>
        </p:scale>
        <p:origin x="3403" y="3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76C0CA-59B6-498B-B21F-0A066F4ED59B}" type="doc">
      <dgm:prSet loTypeId="urn:microsoft.com/office/officeart/2005/8/layout/pyramid2" loCatId="pyramid" qsTypeId="urn:microsoft.com/office/officeart/2005/8/quickstyle/3d5" qsCatId="3D" csTypeId="urn:microsoft.com/office/officeart/2005/8/colors/accent1_2" csCatId="accent1" phldr="1"/>
      <dgm:spPr/>
    </dgm:pt>
    <dgm:pt modelId="{E0D8605A-AAF2-41D2-ACCB-7F2412D55771}">
      <dgm:prSet phldrT="[Text]"/>
      <dgm:spPr/>
      <dgm:t>
        <a:bodyPr/>
        <a:lstStyle/>
        <a:p>
          <a:pPr rtl="0"/>
          <a:r>
            <a:rPr lang="bg-BG" dirty="0"/>
            <a:t>&gt; </a:t>
          </a:r>
          <a:r>
            <a:rPr lang="bg-BG" dirty="0">
              <a:latin typeface="Calibri Light" panose="020F0302020204030204"/>
            </a:rPr>
            <a:t>80т </a:t>
          </a:r>
          <a:r>
            <a:rPr lang="bg-BG" dirty="0"/>
            <a:t>CO2 екв.</a:t>
          </a:r>
          <a:r>
            <a:rPr lang="bg-BG" dirty="0">
              <a:latin typeface="Calibri Light" panose="020F0302020204030204"/>
            </a:rPr>
            <a:t> </a:t>
          </a:r>
          <a:endParaRPr lang="en-US" dirty="0"/>
        </a:p>
      </dgm:t>
    </dgm:pt>
    <dgm:pt modelId="{21FB90E8-035F-40D1-87FC-6BEB90D3C08C}" type="parTrans" cxnId="{0A665041-C62A-46A9-8C97-4281C8538D68}">
      <dgm:prSet/>
      <dgm:spPr/>
      <dgm:t>
        <a:bodyPr/>
        <a:lstStyle/>
        <a:p>
          <a:endParaRPr lang="en-US"/>
        </a:p>
      </dgm:t>
    </dgm:pt>
    <dgm:pt modelId="{281D9E9E-4D37-4C26-BB2A-4CD36906EDD9}" type="sibTrans" cxnId="{0A665041-C62A-46A9-8C97-4281C8538D68}">
      <dgm:prSet/>
      <dgm:spPr/>
      <dgm:t>
        <a:bodyPr/>
        <a:lstStyle/>
        <a:p>
          <a:endParaRPr lang="en-US"/>
        </a:p>
      </dgm:t>
    </dgm:pt>
    <dgm:pt modelId="{F137433C-9920-4FFB-9F37-841D17F0AE5D}">
      <dgm:prSet phldrT="[Text]"/>
      <dgm:spPr/>
      <dgm:t>
        <a:bodyPr/>
        <a:lstStyle/>
        <a:p>
          <a:r>
            <a:rPr lang="bg-BG" dirty="0"/>
            <a:t>&gt; </a:t>
          </a:r>
          <a:r>
            <a:rPr lang="bg-BG" dirty="0">
              <a:latin typeface="Calibri Light" panose="020F0302020204030204"/>
            </a:rPr>
            <a:t>60т</a:t>
          </a:r>
          <a:r>
            <a:rPr lang="bg-BG" dirty="0"/>
            <a:t> CO2 екв. ≤ </a:t>
          </a:r>
          <a:r>
            <a:rPr lang="bg-BG" dirty="0">
              <a:latin typeface="Calibri Light" panose="020F0302020204030204"/>
            </a:rPr>
            <a:t>80т</a:t>
          </a:r>
          <a:r>
            <a:rPr lang="bg-BG" dirty="0"/>
            <a:t> CO2 екв.</a:t>
          </a:r>
          <a:endParaRPr lang="en-US" dirty="0"/>
        </a:p>
      </dgm:t>
    </dgm:pt>
    <dgm:pt modelId="{E06C2DDD-1CAA-44B3-9B64-ED77A3CC5721}" type="parTrans" cxnId="{8B43DD55-45DC-4117-8488-C864BEFA0AD2}">
      <dgm:prSet/>
      <dgm:spPr/>
      <dgm:t>
        <a:bodyPr/>
        <a:lstStyle/>
        <a:p>
          <a:endParaRPr lang="en-US"/>
        </a:p>
      </dgm:t>
    </dgm:pt>
    <dgm:pt modelId="{8C5DA416-7AFB-4170-A589-CE3BEC545A77}" type="sibTrans" cxnId="{8B43DD55-45DC-4117-8488-C864BEFA0AD2}">
      <dgm:prSet/>
      <dgm:spPr/>
      <dgm:t>
        <a:bodyPr/>
        <a:lstStyle/>
        <a:p>
          <a:endParaRPr lang="en-US"/>
        </a:p>
      </dgm:t>
    </dgm:pt>
    <dgm:pt modelId="{5A0E998E-6FA0-46EE-A843-3C07E10DB19F}">
      <dgm:prSet phldr="0"/>
      <dgm:spPr/>
      <dgm:t>
        <a:bodyPr/>
        <a:lstStyle/>
        <a:p>
          <a:pPr rtl="0"/>
          <a:r>
            <a:rPr lang="bg-BG" dirty="0"/>
            <a:t>60т CO2 екв. ≤ 80т CO2 екв.</a:t>
          </a:r>
          <a:endParaRPr lang="bg-BG" dirty="0">
            <a:latin typeface="Calibri Light" panose="020F0302020204030204"/>
          </a:endParaRPr>
        </a:p>
      </dgm:t>
    </dgm:pt>
    <dgm:pt modelId="{C3221390-5D71-4A14-8E32-3114670742F2}" type="parTrans" cxnId="{FE51A396-6648-4CB2-BA77-9508464C911B}">
      <dgm:prSet/>
      <dgm:spPr/>
    </dgm:pt>
    <dgm:pt modelId="{95651C77-2F64-4261-80BB-42DC0C1E4B86}" type="sibTrans" cxnId="{FE51A396-6648-4CB2-BA77-9508464C911B}">
      <dgm:prSet/>
      <dgm:spPr/>
    </dgm:pt>
    <dgm:pt modelId="{0AC902C8-84BB-4445-8AC6-6E7513B18071}">
      <dgm:prSet phldr="0"/>
      <dgm:spPr/>
      <dgm:t>
        <a:bodyPr/>
        <a:lstStyle/>
        <a:p>
          <a:pPr rtl="0"/>
          <a:r>
            <a:rPr lang="bg-BG" dirty="0"/>
            <a:t>60т CO2 екв. ≤ 80т CO2 екв.</a:t>
          </a:r>
        </a:p>
      </dgm:t>
    </dgm:pt>
    <dgm:pt modelId="{9D2018BB-80AB-4C40-8305-264640E03F3D}" type="parTrans" cxnId="{EF4141EE-498C-44FE-BE0B-CDDEA83E0FE2}">
      <dgm:prSet/>
      <dgm:spPr/>
    </dgm:pt>
    <dgm:pt modelId="{0A4B3A60-1CF8-48D7-A8BD-12250016A0A4}" type="sibTrans" cxnId="{EF4141EE-498C-44FE-BE0B-CDDEA83E0FE2}">
      <dgm:prSet/>
      <dgm:spPr/>
    </dgm:pt>
    <dgm:pt modelId="{44C7D757-99CC-4A19-903D-A1E70E775D8F}">
      <dgm:prSet phldr="0"/>
      <dgm:spPr/>
      <dgm:t>
        <a:bodyPr/>
        <a:lstStyle/>
        <a:p>
          <a:pPr rtl="0"/>
          <a:r>
            <a:rPr lang="bg-BG" dirty="0"/>
            <a:t>60т CO2 екв. ≤ 80т CO2 екв.</a:t>
          </a:r>
        </a:p>
      </dgm:t>
    </dgm:pt>
    <dgm:pt modelId="{12FC1B39-E8EA-48AD-9BB9-3988C6FDEC9D}" type="parTrans" cxnId="{44D003EA-F3DE-48BB-BDFD-07D207463A37}">
      <dgm:prSet/>
      <dgm:spPr/>
    </dgm:pt>
    <dgm:pt modelId="{615B07A6-E2E0-4124-8F94-A4268D6B01E3}" type="sibTrans" cxnId="{44D003EA-F3DE-48BB-BDFD-07D207463A37}">
      <dgm:prSet/>
      <dgm:spPr/>
    </dgm:pt>
    <dgm:pt modelId="{69B4D716-2C51-48A2-9FEB-EC5D9E08EE82}">
      <dgm:prSet phldr="0"/>
      <dgm:spPr/>
      <dgm:t>
        <a:bodyPr/>
        <a:lstStyle/>
        <a:p>
          <a:pPr rtl="0"/>
          <a:r>
            <a:rPr lang="bg-BG" dirty="0"/>
            <a:t>60т CO2 екв. ≤ 80т CO2 екв.</a:t>
          </a:r>
        </a:p>
      </dgm:t>
    </dgm:pt>
    <dgm:pt modelId="{FAC1F48F-2B34-411D-AF87-87EC4FD6AAA7}" type="parTrans" cxnId="{83568184-1AE5-428E-847B-897E7560F6F6}">
      <dgm:prSet/>
      <dgm:spPr/>
    </dgm:pt>
    <dgm:pt modelId="{69910619-9259-410F-98D9-0DDB1293B71A}" type="sibTrans" cxnId="{83568184-1AE5-428E-847B-897E7560F6F6}">
      <dgm:prSet/>
      <dgm:spPr/>
    </dgm:pt>
    <dgm:pt modelId="{F18A94B0-9FF8-4725-BD67-E1862C1957F2}" type="pres">
      <dgm:prSet presAssocID="{AD76C0CA-59B6-498B-B21F-0A066F4ED59B}" presName="compositeShape" presStyleCnt="0">
        <dgm:presLayoutVars>
          <dgm:dir/>
          <dgm:resizeHandles/>
        </dgm:presLayoutVars>
      </dgm:prSet>
      <dgm:spPr/>
    </dgm:pt>
    <dgm:pt modelId="{61C24242-BC79-48D3-8566-E130E43F90B9}" type="pres">
      <dgm:prSet presAssocID="{AD76C0CA-59B6-498B-B21F-0A066F4ED59B}" presName="pyramid" presStyleLbl="node1" presStyleIdx="0" presStyleCnt="1"/>
      <dgm:spPr>
        <a:solidFill>
          <a:schemeClr val="accent4">
            <a:lumMod val="60000"/>
            <a:lumOff val="40000"/>
          </a:schemeClr>
        </a:solidFill>
      </dgm:spPr>
    </dgm:pt>
    <dgm:pt modelId="{29860C49-F649-49A4-B4D6-9166F92F5738}" type="pres">
      <dgm:prSet presAssocID="{AD76C0CA-59B6-498B-B21F-0A066F4ED59B}" presName="theList" presStyleCnt="0"/>
      <dgm:spPr/>
    </dgm:pt>
    <dgm:pt modelId="{01D99C80-7A9F-482B-892A-F795B4439795}" type="pres">
      <dgm:prSet presAssocID="{E0D8605A-AAF2-41D2-ACCB-7F2412D55771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695BE-4440-4182-B808-53995B75FEF7}" type="pres">
      <dgm:prSet presAssocID="{E0D8605A-AAF2-41D2-ACCB-7F2412D55771}" presName="aSpace" presStyleCnt="0"/>
      <dgm:spPr/>
    </dgm:pt>
    <dgm:pt modelId="{EA667113-F762-4BAC-BC3A-15E45B75FD58}" type="pres">
      <dgm:prSet presAssocID="{F137433C-9920-4FFB-9F37-841D17F0AE5D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BA46ED-823F-48BE-814F-9CC8718B5D71}" type="pres">
      <dgm:prSet presAssocID="{F137433C-9920-4FFB-9F37-841D17F0AE5D}" presName="aSpace" presStyleCnt="0"/>
      <dgm:spPr/>
    </dgm:pt>
    <dgm:pt modelId="{62BE3BE1-D9D9-4446-92D1-1A52B8DEF570}" type="pres">
      <dgm:prSet presAssocID="{5A0E998E-6FA0-46EE-A843-3C07E10DB19F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A9B626-1309-4D72-AAF3-AACBB185ED52}" type="pres">
      <dgm:prSet presAssocID="{5A0E998E-6FA0-46EE-A843-3C07E10DB19F}" presName="aSpace" presStyleCnt="0"/>
      <dgm:spPr/>
    </dgm:pt>
    <dgm:pt modelId="{A4B08279-0E40-4A42-BF19-B7215D3ACD3F}" type="pres">
      <dgm:prSet presAssocID="{0AC902C8-84BB-4445-8AC6-6E7513B18071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8160F-2C13-4AF2-A2F1-232529EC7C0B}" type="pres">
      <dgm:prSet presAssocID="{0AC902C8-84BB-4445-8AC6-6E7513B18071}" presName="aSpace" presStyleCnt="0"/>
      <dgm:spPr/>
    </dgm:pt>
    <dgm:pt modelId="{BC584B20-084B-446E-9268-7F5CA5C5EB9B}" type="pres">
      <dgm:prSet presAssocID="{44C7D757-99CC-4A19-903D-A1E70E775D8F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10FE28-AA63-4BB4-A345-0D9537F6F080}" type="pres">
      <dgm:prSet presAssocID="{44C7D757-99CC-4A19-903D-A1E70E775D8F}" presName="aSpace" presStyleCnt="0"/>
      <dgm:spPr/>
    </dgm:pt>
    <dgm:pt modelId="{9CD4459A-C2E6-4479-B532-3C5E38B04949}" type="pres">
      <dgm:prSet presAssocID="{69B4D716-2C51-48A2-9FEB-EC5D9E08EE82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F6E0F3-3253-4964-B714-ADE630569ABF}" type="pres">
      <dgm:prSet presAssocID="{69B4D716-2C51-48A2-9FEB-EC5D9E08EE82}" presName="aSpace" presStyleCnt="0"/>
      <dgm:spPr/>
    </dgm:pt>
  </dgm:ptLst>
  <dgm:cxnLst>
    <dgm:cxn modelId="{44D003EA-F3DE-48BB-BDFD-07D207463A37}" srcId="{AD76C0CA-59B6-498B-B21F-0A066F4ED59B}" destId="{44C7D757-99CC-4A19-903D-A1E70E775D8F}" srcOrd="4" destOrd="0" parTransId="{12FC1B39-E8EA-48AD-9BB9-3988C6FDEC9D}" sibTransId="{615B07A6-E2E0-4124-8F94-A4268D6B01E3}"/>
    <dgm:cxn modelId="{E678AC72-0B18-412C-876E-37345BF07B27}" type="presOf" srcId="{F137433C-9920-4FFB-9F37-841D17F0AE5D}" destId="{EA667113-F762-4BAC-BC3A-15E45B75FD58}" srcOrd="0" destOrd="0" presId="urn:microsoft.com/office/officeart/2005/8/layout/pyramid2"/>
    <dgm:cxn modelId="{901956EE-9FA1-44CE-80A6-CBD3E588B526}" type="presOf" srcId="{69B4D716-2C51-48A2-9FEB-EC5D9E08EE82}" destId="{9CD4459A-C2E6-4479-B532-3C5E38B04949}" srcOrd="0" destOrd="0" presId="urn:microsoft.com/office/officeart/2005/8/layout/pyramid2"/>
    <dgm:cxn modelId="{8B43DD55-45DC-4117-8488-C864BEFA0AD2}" srcId="{AD76C0CA-59B6-498B-B21F-0A066F4ED59B}" destId="{F137433C-9920-4FFB-9F37-841D17F0AE5D}" srcOrd="1" destOrd="0" parTransId="{E06C2DDD-1CAA-44B3-9B64-ED77A3CC5721}" sibTransId="{8C5DA416-7AFB-4170-A589-CE3BEC545A77}"/>
    <dgm:cxn modelId="{EF4141EE-498C-44FE-BE0B-CDDEA83E0FE2}" srcId="{AD76C0CA-59B6-498B-B21F-0A066F4ED59B}" destId="{0AC902C8-84BB-4445-8AC6-6E7513B18071}" srcOrd="3" destOrd="0" parTransId="{9D2018BB-80AB-4C40-8305-264640E03F3D}" sibTransId="{0A4B3A60-1CF8-48D7-A8BD-12250016A0A4}"/>
    <dgm:cxn modelId="{8A223D15-E00A-4E19-A476-DCE9E7F0CE66}" type="presOf" srcId="{AD76C0CA-59B6-498B-B21F-0A066F4ED59B}" destId="{F18A94B0-9FF8-4725-BD67-E1862C1957F2}" srcOrd="0" destOrd="0" presId="urn:microsoft.com/office/officeart/2005/8/layout/pyramid2"/>
    <dgm:cxn modelId="{FE51A396-6648-4CB2-BA77-9508464C911B}" srcId="{AD76C0CA-59B6-498B-B21F-0A066F4ED59B}" destId="{5A0E998E-6FA0-46EE-A843-3C07E10DB19F}" srcOrd="2" destOrd="0" parTransId="{C3221390-5D71-4A14-8E32-3114670742F2}" sibTransId="{95651C77-2F64-4261-80BB-42DC0C1E4B86}"/>
    <dgm:cxn modelId="{9A9A75AA-210F-4474-A87A-B27437DD1BE5}" type="presOf" srcId="{44C7D757-99CC-4A19-903D-A1E70E775D8F}" destId="{BC584B20-084B-446E-9268-7F5CA5C5EB9B}" srcOrd="0" destOrd="0" presId="urn:microsoft.com/office/officeart/2005/8/layout/pyramid2"/>
    <dgm:cxn modelId="{0A665041-C62A-46A9-8C97-4281C8538D68}" srcId="{AD76C0CA-59B6-498B-B21F-0A066F4ED59B}" destId="{E0D8605A-AAF2-41D2-ACCB-7F2412D55771}" srcOrd="0" destOrd="0" parTransId="{21FB90E8-035F-40D1-87FC-6BEB90D3C08C}" sibTransId="{281D9E9E-4D37-4C26-BB2A-4CD36906EDD9}"/>
    <dgm:cxn modelId="{EAC04A42-515F-4879-A1FC-CFE31A76DCA7}" type="presOf" srcId="{0AC902C8-84BB-4445-8AC6-6E7513B18071}" destId="{A4B08279-0E40-4A42-BF19-B7215D3ACD3F}" srcOrd="0" destOrd="0" presId="urn:microsoft.com/office/officeart/2005/8/layout/pyramid2"/>
    <dgm:cxn modelId="{5DE74116-7210-4DED-AE9F-C8EAEAEAC067}" type="presOf" srcId="{E0D8605A-AAF2-41D2-ACCB-7F2412D55771}" destId="{01D99C80-7A9F-482B-892A-F795B4439795}" srcOrd="0" destOrd="0" presId="urn:microsoft.com/office/officeart/2005/8/layout/pyramid2"/>
    <dgm:cxn modelId="{83568184-1AE5-428E-847B-897E7560F6F6}" srcId="{AD76C0CA-59B6-498B-B21F-0A066F4ED59B}" destId="{69B4D716-2C51-48A2-9FEB-EC5D9E08EE82}" srcOrd="5" destOrd="0" parTransId="{FAC1F48F-2B34-411D-AF87-87EC4FD6AAA7}" sibTransId="{69910619-9259-410F-98D9-0DDB1293B71A}"/>
    <dgm:cxn modelId="{B76FB683-9437-42F6-9933-D5F973BF55CC}" type="presOf" srcId="{5A0E998E-6FA0-46EE-A843-3C07E10DB19F}" destId="{62BE3BE1-D9D9-4446-92D1-1A52B8DEF570}" srcOrd="0" destOrd="0" presId="urn:microsoft.com/office/officeart/2005/8/layout/pyramid2"/>
    <dgm:cxn modelId="{3532510F-291A-4391-BB3D-416592C2EAB3}" type="presParOf" srcId="{F18A94B0-9FF8-4725-BD67-E1862C1957F2}" destId="{61C24242-BC79-48D3-8566-E130E43F90B9}" srcOrd="0" destOrd="0" presId="urn:microsoft.com/office/officeart/2005/8/layout/pyramid2"/>
    <dgm:cxn modelId="{4926B79E-93E9-4C7E-80A0-D10EF669A752}" type="presParOf" srcId="{F18A94B0-9FF8-4725-BD67-E1862C1957F2}" destId="{29860C49-F649-49A4-B4D6-9166F92F5738}" srcOrd="1" destOrd="0" presId="urn:microsoft.com/office/officeart/2005/8/layout/pyramid2"/>
    <dgm:cxn modelId="{7487DECF-3BDD-46E4-9A25-1429CE706745}" type="presParOf" srcId="{29860C49-F649-49A4-B4D6-9166F92F5738}" destId="{01D99C80-7A9F-482B-892A-F795B4439795}" srcOrd="0" destOrd="0" presId="urn:microsoft.com/office/officeart/2005/8/layout/pyramid2"/>
    <dgm:cxn modelId="{B8901D0F-F885-4498-9830-9C5C2431FF92}" type="presParOf" srcId="{29860C49-F649-49A4-B4D6-9166F92F5738}" destId="{2D2695BE-4440-4182-B808-53995B75FEF7}" srcOrd="1" destOrd="0" presId="urn:microsoft.com/office/officeart/2005/8/layout/pyramid2"/>
    <dgm:cxn modelId="{7DE3E554-80B0-4993-9969-09E28319A75D}" type="presParOf" srcId="{29860C49-F649-49A4-B4D6-9166F92F5738}" destId="{EA667113-F762-4BAC-BC3A-15E45B75FD58}" srcOrd="2" destOrd="0" presId="urn:microsoft.com/office/officeart/2005/8/layout/pyramid2"/>
    <dgm:cxn modelId="{A9D188B5-478E-4AFB-B417-AFF276C46FEB}" type="presParOf" srcId="{29860C49-F649-49A4-B4D6-9166F92F5738}" destId="{CBBA46ED-823F-48BE-814F-9CC8718B5D71}" srcOrd="3" destOrd="0" presId="urn:microsoft.com/office/officeart/2005/8/layout/pyramid2"/>
    <dgm:cxn modelId="{E60CC808-7297-4628-80E1-976EA3CC4888}" type="presParOf" srcId="{29860C49-F649-49A4-B4D6-9166F92F5738}" destId="{62BE3BE1-D9D9-4446-92D1-1A52B8DEF570}" srcOrd="4" destOrd="0" presId="urn:microsoft.com/office/officeart/2005/8/layout/pyramid2"/>
    <dgm:cxn modelId="{BF8AC8C6-1061-41E9-A189-B036582892C8}" type="presParOf" srcId="{29860C49-F649-49A4-B4D6-9166F92F5738}" destId="{FCA9B626-1309-4D72-AAF3-AACBB185ED52}" srcOrd="5" destOrd="0" presId="urn:microsoft.com/office/officeart/2005/8/layout/pyramid2"/>
    <dgm:cxn modelId="{D27DDE6D-755F-4A78-BC40-38F5F86567FB}" type="presParOf" srcId="{29860C49-F649-49A4-B4D6-9166F92F5738}" destId="{A4B08279-0E40-4A42-BF19-B7215D3ACD3F}" srcOrd="6" destOrd="0" presId="urn:microsoft.com/office/officeart/2005/8/layout/pyramid2"/>
    <dgm:cxn modelId="{5622326A-C658-4467-B7F5-15A2052D8748}" type="presParOf" srcId="{29860C49-F649-49A4-B4D6-9166F92F5738}" destId="{F1E8160F-2C13-4AF2-A2F1-232529EC7C0B}" srcOrd="7" destOrd="0" presId="urn:microsoft.com/office/officeart/2005/8/layout/pyramid2"/>
    <dgm:cxn modelId="{F4FD9F47-B640-4688-BFC0-4B0BC6D20A28}" type="presParOf" srcId="{29860C49-F649-49A4-B4D6-9166F92F5738}" destId="{BC584B20-084B-446E-9268-7F5CA5C5EB9B}" srcOrd="8" destOrd="0" presId="urn:microsoft.com/office/officeart/2005/8/layout/pyramid2"/>
    <dgm:cxn modelId="{E7580ED1-1651-4754-B89D-DE9ADFD16D13}" type="presParOf" srcId="{29860C49-F649-49A4-B4D6-9166F92F5738}" destId="{EC10FE28-AA63-4BB4-A345-0D9537F6F080}" srcOrd="9" destOrd="0" presId="urn:microsoft.com/office/officeart/2005/8/layout/pyramid2"/>
    <dgm:cxn modelId="{D298D865-54EF-4D89-BEC1-1CB51B678DF7}" type="presParOf" srcId="{29860C49-F649-49A4-B4D6-9166F92F5738}" destId="{9CD4459A-C2E6-4479-B532-3C5E38B04949}" srcOrd="10" destOrd="0" presId="urn:microsoft.com/office/officeart/2005/8/layout/pyramid2"/>
    <dgm:cxn modelId="{F618BDF3-168B-48EC-ACB5-3CCBE3F3A24C}" type="presParOf" srcId="{29860C49-F649-49A4-B4D6-9166F92F5738}" destId="{90F6E0F3-3253-4964-B714-ADE630569ABF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76C0CA-59B6-498B-B21F-0A066F4ED59B}" type="doc">
      <dgm:prSet loTypeId="urn:microsoft.com/office/officeart/2005/8/layout/pyramid2" loCatId="pyramid" qsTypeId="urn:microsoft.com/office/officeart/2005/8/quickstyle/3d5" qsCatId="3D" csTypeId="urn:microsoft.com/office/officeart/2005/8/colors/accent1_2" csCatId="accent1" phldr="1"/>
      <dgm:spPr/>
    </dgm:pt>
    <dgm:pt modelId="{E0D8605A-AAF2-41D2-ACCB-7F2412D55771}">
      <dgm:prSet phldrT="[Text]" custT="1"/>
      <dgm:spPr/>
      <dgm:t>
        <a:bodyPr/>
        <a:lstStyle/>
        <a:p>
          <a:pPr rtl="0"/>
          <a:r>
            <a:rPr lang="bg-BG" sz="2400" dirty="0"/>
            <a:t>&gt;</a:t>
          </a:r>
          <a:r>
            <a:rPr lang="bg-BG" sz="2400" dirty="0">
              <a:latin typeface="Calibri Light" panose="020F0302020204030204"/>
            </a:rPr>
            <a:t> 65</a:t>
          </a:r>
          <a:r>
            <a:rPr lang="en-US" sz="2400" dirty="0"/>
            <a:t> </a:t>
          </a:r>
          <a:r>
            <a:rPr lang="bg-BG" sz="2400" dirty="0">
              <a:latin typeface="Calibri Light" panose="020F0302020204030204"/>
            </a:rPr>
            <a:t>%</a:t>
          </a:r>
          <a:endParaRPr lang="en-US" sz="2400" dirty="0">
            <a:latin typeface="Calibri Light" panose="020F0302020204030204"/>
          </a:endParaRPr>
        </a:p>
      </dgm:t>
    </dgm:pt>
    <dgm:pt modelId="{21FB90E8-035F-40D1-87FC-6BEB90D3C08C}" type="parTrans" cxnId="{71C48DDC-2682-41C2-8421-33103EDD013A}">
      <dgm:prSet/>
      <dgm:spPr/>
      <dgm:t>
        <a:bodyPr/>
        <a:lstStyle/>
        <a:p>
          <a:endParaRPr lang="en-US"/>
        </a:p>
      </dgm:t>
    </dgm:pt>
    <dgm:pt modelId="{281D9E9E-4D37-4C26-BB2A-4CD36906EDD9}" type="sibTrans" cxnId="{71C48DDC-2682-41C2-8421-33103EDD013A}">
      <dgm:prSet/>
      <dgm:spPr/>
      <dgm:t>
        <a:bodyPr/>
        <a:lstStyle/>
        <a:p>
          <a:endParaRPr lang="en-US"/>
        </a:p>
      </dgm:t>
    </dgm:pt>
    <dgm:pt modelId="{F241719D-14F9-4A5F-88FA-E952DCB62F62}">
      <dgm:prSet phldr="0"/>
      <dgm:spPr/>
      <dgm:t>
        <a:bodyPr/>
        <a:lstStyle/>
        <a:p>
          <a:r>
            <a:rPr lang="bg-BG" sz="2400" dirty="0">
              <a:latin typeface="Calibri Light" panose="020F0302020204030204"/>
            </a:rPr>
            <a:t>&gt; 62</a:t>
          </a:r>
          <a:r>
            <a:rPr lang="bg-BG" sz="2400" dirty="0"/>
            <a:t>% ≤ </a:t>
          </a:r>
          <a:r>
            <a:rPr lang="bg-BG" sz="2400" dirty="0">
              <a:latin typeface="Calibri Light" panose="020F0302020204030204"/>
            </a:rPr>
            <a:t>65</a:t>
          </a:r>
          <a:r>
            <a:rPr lang="bg-BG" sz="2400" dirty="0"/>
            <a:t>%</a:t>
          </a:r>
          <a:r>
            <a:rPr lang="bg-BG" sz="2400" dirty="0">
              <a:latin typeface="Calibri Light" panose="020F0302020204030204"/>
            </a:rPr>
            <a:t> </a:t>
          </a:r>
          <a:endParaRPr lang="bg-BG" dirty="0"/>
        </a:p>
      </dgm:t>
    </dgm:pt>
    <dgm:pt modelId="{2BD922D8-E143-4B87-82CE-8860EB2445D6}" type="parTrans" cxnId="{61A5DE35-479A-48A6-AAE1-FD1958A9026E}">
      <dgm:prSet/>
      <dgm:spPr/>
    </dgm:pt>
    <dgm:pt modelId="{A070213D-1FE0-4420-9D29-7CEFF054739A}" type="sibTrans" cxnId="{61A5DE35-479A-48A6-AAE1-FD1958A9026E}">
      <dgm:prSet/>
      <dgm:spPr/>
    </dgm:pt>
    <dgm:pt modelId="{35A9B97F-5197-422B-BA90-239225C74335}">
      <dgm:prSet phldr="0"/>
      <dgm:spPr/>
      <dgm:t>
        <a:bodyPr/>
        <a:lstStyle/>
        <a:p>
          <a:pPr rtl="0"/>
          <a:r>
            <a:rPr lang="bg-BG" dirty="0"/>
            <a:t>&gt; </a:t>
          </a:r>
          <a:r>
            <a:rPr lang="bg-BG" dirty="0">
              <a:latin typeface="Calibri Light" panose="020F0302020204030204"/>
            </a:rPr>
            <a:t>60</a:t>
          </a:r>
          <a:r>
            <a:rPr lang="bg-BG" dirty="0"/>
            <a:t>% ≤ </a:t>
          </a:r>
          <a:r>
            <a:rPr lang="bg-BG" dirty="0">
              <a:latin typeface="Calibri Light" panose="020F0302020204030204"/>
            </a:rPr>
            <a:t>62</a:t>
          </a:r>
          <a:r>
            <a:rPr lang="bg-BG" dirty="0"/>
            <a:t>% </a:t>
          </a:r>
          <a:endParaRPr lang="bg-BG" dirty="0">
            <a:latin typeface="Calibri Light" panose="020F0302020204030204"/>
          </a:endParaRPr>
        </a:p>
      </dgm:t>
    </dgm:pt>
    <dgm:pt modelId="{003953AF-446B-44FC-8D74-64CB2C322347}" type="parTrans" cxnId="{3792E948-5731-4439-96CE-C2AD43764BC0}">
      <dgm:prSet/>
      <dgm:spPr/>
    </dgm:pt>
    <dgm:pt modelId="{21B46060-D8FE-4760-B744-CB7B5006E05F}" type="sibTrans" cxnId="{3792E948-5731-4439-96CE-C2AD43764BC0}">
      <dgm:prSet/>
      <dgm:spPr/>
    </dgm:pt>
    <dgm:pt modelId="{2B61FF37-2D1D-4B17-8DBD-A811FB4EF7C2}">
      <dgm:prSet phldr="0"/>
      <dgm:spPr/>
      <dgm:t>
        <a:bodyPr/>
        <a:lstStyle/>
        <a:p>
          <a:r>
            <a:rPr lang="bg-BG" dirty="0"/>
            <a:t>&gt; </a:t>
          </a:r>
          <a:r>
            <a:rPr lang="bg-BG" dirty="0">
              <a:latin typeface="Calibri Light" panose="020F0302020204030204"/>
            </a:rPr>
            <a:t>55</a:t>
          </a:r>
          <a:r>
            <a:rPr lang="bg-BG" dirty="0"/>
            <a:t>% ≤ </a:t>
          </a:r>
          <a:r>
            <a:rPr lang="bg-BG" dirty="0">
              <a:latin typeface="Calibri Light" panose="020F0302020204030204"/>
            </a:rPr>
            <a:t>60</a:t>
          </a:r>
          <a:r>
            <a:rPr lang="bg-BG" dirty="0"/>
            <a:t>% </a:t>
          </a:r>
        </a:p>
      </dgm:t>
    </dgm:pt>
    <dgm:pt modelId="{3BFABC43-9308-4DB4-A205-E47E849417B7}" type="parTrans" cxnId="{75AF1699-E046-4EA5-B56B-1DFBD8AFA87E}">
      <dgm:prSet/>
      <dgm:spPr/>
    </dgm:pt>
    <dgm:pt modelId="{1325A793-F3A3-4B96-B392-D1BB67B78536}" type="sibTrans" cxnId="{75AF1699-E046-4EA5-B56B-1DFBD8AFA87E}">
      <dgm:prSet/>
      <dgm:spPr/>
    </dgm:pt>
    <dgm:pt modelId="{2704CEB2-679B-4023-A40F-D010D5C2005D}">
      <dgm:prSet phldr="0"/>
      <dgm:spPr/>
      <dgm:t>
        <a:bodyPr/>
        <a:lstStyle/>
        <a:p>
          <a:r>
            <a:rPr lang="bg-BG" dirty="0"/>
            <a:t>&gt; </a:t>
          </a:r>
          <a:r>
            <a:rPr lang="bg-BG" dirty="0">
              <a:latin typeface="Calibri Light" panose="020F0302020204030204"/>
            </a:rPr>
            <a:t>50</a:t>
          </a:r>
          <a:r>
            <a:rPr lang="bg-BG" dirty="0"/>
            <a:t>% ≤ </a:t>
          </a:r>
          <a:r>
            <a:rPr lang="bg-BG" dirty="0">
              <a:latin typeface="Calibri Light" panose="020F0302020204030204"/>
            </a:rPr>
            <a:t>55</a:t>
          </a:r>
          <a:r>
            <a:rPr lang="bg-BG" dirty="0"/>
            <a:t>% </a:t>
          </a:r>
        </a:p>
      </dgm:t>
    </dgm:pt>
    <dgm:pt modelId="{C85C04EB-2B73-462E-9C10-CBE1C5220734}" type="parTrans" cxnId="{AF320218-3393-48C0-BB10-0EAE3E5D36B8}">
      <dgm:prSet/>
      <dgm:spPr/>
    </dgm:pt>
    <dgm:pt modelId="{D4D96347-5AD5-4449-8C61-D5CD923718B8}" type="sibTrans" cxnId="{AF320218-3393-48C0-BB10-0EAE3E5D36B8}">
      <dgm:prSet/>
      <dgm:spPr/>
    </dgm:pt>
    <dgm:pt modelId="{78B3E126-192D-48C4-979A-FA13B6BB0B28}">
      <dgm:prSet phldr="0"/>
      <dgm:spPr/>
      <dgm:t>
        <a:bodyPr/>
        <a:lstStyle/>
        <a:p>
          <a:r>
            <a:rPr lang="bg-BG" dirty="0"/>
            <a:t>&gt; </a:t>
          </a:r>
          <a:r>
            <a:rPr lang="bg-BG" dirty="0">
              <a:latin typeface="Calibri Light" panose="020F0302020204030204"/>
            </a:rPr>
            <a:t>45</a:t>
          </a:r>
          <a:r>
            <a:rPr lang="bg-BG" dirty="0"/>
            <a:t>% ≤ </a:t>
          </a:r>
          <a:r>
            <a:rPr lang="bg-BG" dirty="0">
              <a:latin typeface="Calibri Light" panose="020F0302020204030204"/>
            </a:rPr>
            <a:t>50</a:t>
          </a:r>
          <a:r>
            <a:rPr lang="bg-BG" dirty="0"/>
            <a:t>% </a:t>
          </a:r>
        </a:p>
      </dgm:t>
    </dgm:pt>
    <dgm:pt modelId="{1C3049A4-F443-4C73-9C7D-6DCD88F23F52}" type="parTrans" cxnId="{5FE1F36C-8D4D-47EB-9E9D-C7D0223C8484}">
      <dgm:prSet/>
      <dgm:spPr/>
    </dgm:pt>
    <dgm:pt modelId="{4E061144-D247-470E-9600-46977CA8D1DC}" type="sibTrans" cxnId="{5FE1F36C-8D4D-47EB-9E9D-C7D0223C8484}">
      <dgm:prSet/>
      <dgm:spPr/>
    </dgm:pt>
    <dgm:pt modelId="{E0F73DEA-06DF-4BFB-AFEB-CC6DAD0E5F77}">
      <dgm:prSet phldr="0"/>
      <dgm:spPr/>
      <dgm:t>
        <a:bodyPr/>
        <a:lstStyle/>
        <a:p>
          <a:pPr rtl="0"/>
          <a:r>
            <a:rPr lang="bg-BG" dirty="0"/>
            <a:t>&gt; </a:t>
          </a:r>
          <a:r>
            <a:rPr lang="bg-BG" dirty="0">
              <a:latin typeface="Calibri Light" panose="020F0302020204030204"/>
            </a:rPr>
            <a:t>30</a:t>
          </a:r>
          <a:r>
            <a:rPr lang="bg-BG" dirty="0"/>
            <a:t>% ≤ </a:t>
          </a:r>
          <a:r>
            <a:rPr lang="bg-BG" dirty="0">
              <a:latin typeface="Calibri Light" panose="020F0302020204030204"/>
            </a:rPr>
            <a:t>45</a:t>
          </a:r>
          <a:r>
            <a:rPr lang="bg-BG" dirty="0"/>
            <a:t>% </a:t>
          </a:r>
        </a:p>
      </dgm:t>
    </dgm:pt>
    <dgm:pt modelId="{51AF6445-73D2-42B8-B07C-DDEACC25C053}" type="parTrans" cxnId="{FE024056-3638-42D0-877F-3F75DFA11D75}">
      <dgm:prSet/>
      <dgm:spPr/>
    </dgm:pt>
    <dgm:pt modelId="{ED7E571F-15DD-4F23-A346-1F5E30A2B5F2}" type="sibTrans" cxnId="{FE024056-3638-42D0-877F-3F75DFA11D75}">
      <dgm:prSet/>
      <dgm:spPr/>
    </dgm:pt>
    <dgm:pt modelId="{F18A94B0-9FF8-4725-BD67-E1862C1957F2}" type="pres">
      <dgm:prSet presAssocID="{AD76C0CA-59B6-498B-B21F-0A066F4ED59B}" presName="compositeShape" presStyleCnt="0">
        <dgm:presLayoutVars>
          <dgm:dir/>
          <dgm:resizeHandles/>
        </dgm:presLayoutVars>
      </dgm:prSet>
      <dgm:spPr/>
    </dgm:pt>
    <dgm:pt modelId="{61C24242-BC79-48D3-8566-E130E43F90B9}" type="pres">
      <dgm:prSet presAssocID="{AD76C0CA-59B6-498B-B21F-0A066F4ED59B}" presName="pyramid" presStyleLbl="node1" presStyleIdx="0" presStyleCnt="1"/>
      <dgm:spPr/>
    </dgm:pt>
    <dgm:pt modelId="{29860C49-F649-49A4-B4D6-9166F92F5738}" type="pres">
      <dgm:prSet presAssocID="{AD76C0CA-59B6-498B-B21F-0A066F4ED59B}" presName="theList" presStyleCnt="0"/>
      <dgm:spPr/>
    </dgm:pt>
    <dgm:pt modelId="{01D99C80-7A9F-482B-892A-F795B4439795}" type="pres">
      <dgm:prSet presAssocID="{E0D8605A-AAF2-41D2-ACCB-7F2412D55771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695BE-4440-4182-B808-53995B75FEF7}" type="pres">
      <dgm:prSet presAssocID="{E0D8605A-AAF2-41D2-ACCB-7F2412D55771}" presName="aSpace" presStyleCnt="0"/>
      <dgm:spPr/>
    </dgm:pt>
    <dgm:pt modelId="{A55F050A-873E-40A1-88EB-E7ED22AC5703}" type="pres">
      <dgm:prSet presAssocID="{F241719D-14F9-4A5F-88FA-E952DCB62F62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694249-782C-4CE2-AB3F-C800BB581F2F}" type="pres">
      <dgm:prSet presAssocID="{F241719D-14F9-4A5F-88FA-E952DCB62F62}" presName="aSpace" presStyleCnt="0"/>
      <dgm:spPr/>
    </dgm:pt>
    <dgm:pt modelId="{080CB598-DED9-4FF2-8894-28F2C75B40DE}" type="pres">
      <dgm:prSet presAssocID="{35A9B97F-5197-422B-BA90-239225C74335}" presName="a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12245-8879-428C-89EA-85701CC485AE}" type="pres">
      <dgm:prSet presAssocID="{35A9B97F-5197-422B-BA90-239225C74335}" presName="aSpace" presStyleCnt="0"/>
      <dgm:spPr/>
    </dgm:pt>
    <dgm:pt modelId="{2C33FA2F-BA11-412E-970D-75F7743F16FD}" type="pres">
      <dgm:prSet presAssocID="{2B61FF37-2D1D-4B17-8DBD-A811FB4EF7C2}" presName="a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A7FCE4-5C0A-4D00-A0AD-229095344D98}" type="pres">
      <dgm:prSet presAssocID="{2B61FF37-2D1D-4B17-8DBD-A811FB4EF7C2}" presName="aSpace" presStyleCnt="0"/>
      <dgm:spPr/>
    </dgm:pt>
    <dgm:pt modelId="{59785108-C703-44FD-A44F-DB51F6E98AB7}" type="pres">
      <dgm:prSet presAssocID="{2704CEB2-679B-4023-A40F-D010D5C2005D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1C4EF8-6854-42CF-A390-243DFE6C23BE}" type="pres">
      <dgm:prSet presAssocID="{2704CEB2-679B-4023-A40F-D010D5C2005D}" presName="aSpace" presStyleCnt="0"/>
      <dgm:spPr/>
    </dgm:pt>
    <dgm:pt modelId="{B4B9D5FC-0E76-41E7-B193-C05FC40D8813}" type="pres">
      <dgm:prSet presAssocID="{78B3E126-192D-48C4-979A-FA13B6BB0B28}" presName="a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3A4B74-4B66-4D85-BE3F-7FB889CD1199}" type="pres">
      <dgm:prSet presAssocID="{78B3E126-192D-48C4-979A-FA13B6BB0B28}" presName="aSpace" presStyleCnt="0"/>
      <dgm:spPr/>
    </dgm:pt>
    <dgm:pt modelId="{8B013BFA-36BE-43E5-AB22-ED226B591589}" type="pres">
      <dgm:prSet presAssocID="{E0F73DEA-06DF-4BFB-AFEB-CC6DAD0E5F77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ADAA4F-41AF-4137-89BE-9B77C803A413}" type="pres">
      <dgm:prSet presAssocID="{E0F73DEA-06DF-4BFB-AFEB-CC6DAD0E5F77}" presName="aSpace" presStyleCnt="0"/>
      <dgm:spPr/>
    </dgm:pt>
  </dgm:ptLst>
  <dgm:cxnLst>
    <dgm:cxn modelId="{75AF1699-E046-4EA5-B56B-1DFBD8AFA87E}" srcId="{AD76C0CA-59B6-498B-B21F-0A066F4ED59B}" destId="{2B61FF37-2D1D-4B17-8DBD-A811FB4EF7C2}" srcOrd="3" destOrd="0" parTransId="{3BFABC43-9308-4DB4-A205-E47E849417B7}" sibTransId="{1325A793-F3A3-4B96-B392-D1BB67B78536}"/>
    <dgm:cxn modelId="{8757DB8D-1E2A-4FC7-B63E-5F478B0FD06F}" type="presOf" srcId="{2B61FF37-2D1D-4B17-8DBD-A811FB4EF7C2}" destId="{2C33FA2F-BA11-412E-970D-75F7743F16FD}" srcOrd="0" destOrd="0" presId="urn:microsoft.com/office/officeart/2005/8/layout/pyramid2"/>
    <dgm:cxn modelId="{8A223D15-E00A-4E19-A476-DCE9E7F0CE66}" type="presOf" srcId="{AD76C0CA-59B6-498B-B21F-0A066F4ED59B}" destId="{F18A94B0-9FF8-4725-BD67-E1862C1957F2}" srcOrd="0" destOrd="0" presId="urn:microsoft.com/office/officeart/2005/8/layout/pyramid2"/>
    <dgm:cxn modelId="{3792E948-5731-4439-96CE-C2AD43764BC0}" srcId="{AD76C0CA-59B6-498B-B21F-0A066F4ED59B}" destId="{35A9B97F-5197-422B-BA90-239225C74335}" srcOrd="2" destOrd="0" parTransId="{003953AF-446B-44FC-8D74-64CB2C322347}" sibTransId="{21B46060-D8FE-4760-B744-CB7B5006E05F}"/>
    <dgm:cxn modelId="{D8440940-F65E-4CAA-8626-9F5490A6CCF0}" type="presOf" srcId="{2704CEB2-679B-4023-A40F-D010D5C2005D}" destId="{59785108-C703-44FD-A44F-DB51F6E98AB7}" srcOrd="0" destOrd="0" presId="urn:microsoft.com/office/officeart/2005/8/layout/pyramid2"/>
    <dgm:cxn modelId="{61A5DE35-479A-48A6-AAE1-FD1958A9026E}" srcId="{AD76C0CA-59B6-498B-B21F-0A066F4ED59B}" destId="{F241719D-14F9-4A5F-88FA-E952DCB62F62}" srcOrd="1" destOrd="0" parTransId="{2BD922D8-E143-4B87-82CE-8860EB2445D6}" sibTransId="{A070213D-1FE0-4420-9D29-7CEFF054739A}"/>
    <dgm:cxn modelId="{DB6CCB92-5F49-4FA3-A53B-CA13B15D54DD}" type="presOf" srcId="{E0D8605A-AAF2-41D2-ACCB-7F2412D55771}" destId="{01D99C80-7A9F-482B-892A-F795B4439795}" srcOrd="0" destOrd="0" presId="urn:microsoft.com/office/officeart/2005/8/layout/pyramid2"/>
    <dgm:cxn modelId="{37C20CD9-8D51-4FA7-A86F-8BE4274D6803}" type="presOf" srcId="{E0F73DEA-06DF-4BFB-AFEB-CC6DAD0E5F77}" destId="{8B013BFA-36BE-43E5-AB22-ED226B591589}" srcOrd="0" destOrd="0" presId="urn:microsoft.com/office/officeart/2005/8/layout/pyramid2"/>
    <dgm:cxn modelId="{5FE1F36C-8D4D-47EB-9E9D-C7D0223C8484}" srcId="{AD76C0CA-59B6-498B-B21F-0A066F4ED59B}" destId="{78B3E126-192D-48C4-979A-FA13B6BB0B28}" srcOrd="5" destOrd="0" parTransId="{1C3049A4-F443-4C73-9C7D-6DCD88F23F52}" sibTransId="{4E061144-D247-470E-9600-46977CA8D1DC}"/>
    <dgm:cxn modelId="{B5AC7AA5-4806-4E53-AF4E-4C7D4C2B0E60}" type="presOf" srcId="{78B3E126-192D-48C4-979A-FA13B6BB0B28}" destId="{B4B9D5FC-0E76-41E7-B193-C05FC40D8813}" srcOrd="0" destOrd="0" presId="urn:microsoft.com/office/officeart/2005/8/layout/pyramid2"/>
    <dgm:cxn modelId="{7BC1DA70-C6FC-4024-88C7-29ECA78F4601}" type="presOf" srcId="{35A9B97F-5197-422B-BA90-239225C74335}" destId="{080CB598-DED9-4FF2-8894-28F2C75B40DE}" srcOrd="0" destOrd="0" presId="urn:microsoft.com/office/officeart/2005/8/layout/pyramid2"/>
    <dgm:cxn modelId="{AF320218-3393-48C0-BB10-0EAE3E5D36B8}" srcId="{AD76C0CA-59B6-498B-B21F-0A066F4ED59B}" destId="{2704CEB2-679B-4023-A40F-D010D5C2005D}" srcOrd="4" destOrd="0" parTransId="{C85C04EB-2B73-462E-9C10-CBE1C5220734}" sibTransId="{D4D96347-5AD5-4449-8C61-D5CD923718B8}"/>
    <dgm:cxn modelId="{FF516E1B-3AC8-4F83-947A-E982CADD54C7}" type="presOf" srcId="{F241719D-14F9-4A5F-88FA-E952DCB62F62}" destId="{A55F050A-873E-40A1-88EB-E7ED22AC5703}" srcOrd="0" destOrd="0" presId="urn:microsoft.com/office/officeart/2005/8/layout/pyramid2"/>
    <dgm:cxn modelId="{71C48DDC-2682-41C2-8421-33103EDD013A}" srcId="{AD76C0CA-59B6-498B-B21F-0A066F4ED59B}" destId="{E0D8605A-AAF2-41D2-ACCB-7F2412D55771}" srcOrd="0" destOrd="0" parTransId="{21FB90E8-035F-40D1-87FC-6BEB90D3C08C}" sibTransId="{281D9E9E-4D37-4C26-BB2A-4CD36906EDD9}"/>
    <dgm:cxn modelId="{FE024056-3638-42D0-877F-3F75DFA11D75}" srcId="{AD76C0CA-59B6-498B-B21F-0A066F4ED59B}" destId="{E0F73DEA-06DF-4BFB-AFEB-CC6DAD0E5F77}" srcOrd="6" destOrd="0" parTransId="{51AF6445-73D2-42B8-B07C-DDEACC25C053}" sibTransId="{ED7E571F-15DD-4F23-A346-1F5E30A2B5F2}"/>
    <dgm:cxn modelId="{0B0B48C6-597A-4102-8DCE-A2AFFE0E5A87}" type="presParOf" srcId="{F18A94B0-9FF8-4725-BD67-E1862C1957F2}" destId="{61C24242-BC79-48D3-8566-E130E43F90B9}" srcOrd="0" destOrd="0" presId="urn:microsoft.com/office/officeart/2005/8/layout/pyramid2"/>
    <dgm:cxn modelId="{8878E98E-37B2-4D8B-832A-796BF59EA76C}" type="presParOf" srcId="{F18A94B0-9FF8-4725-BD67-E1862C1957F2}" destId="{29860C49-F649-49A4-B4D6-9166F92F5738}" srcOrd="1" destOrd="0" presId="urn:microsoft.com/office/officeart/2005/8/layout/pyramid2"/>
    <dgm:cxn modelId="{32111BFC-A878-4856-9D68-2E552DF4371A}" type="presParOf" srcId="{29860C49-F649-49A4-B4D6-9166F92F5738}" destId="{01D99C80-7A9F-482B-892A-F795B4439795}" srcOrd="0" destOrd="0" presId="urn:microsoft.com/office/officeart/2005/8/layout/pyramid2"/>
    <dgm:cxn modelId="{9E3C8600-C0F5-4268-A40C-8C796B910A70}" type="presParOf" srcId="{29860C49-F649-49A4-B4D6-9166F92F5738}" destId="{2D2695BE-4440-4182-B808-53995B75FEF7}" srcOrd="1" destOrd="0" presId="urn:microsoft.com/office/officeart/2005/8/layout/pyramid2"/>
    <dgm:cxn modelId="{FA0E5E12-BED9-45FC-9511-A377621A2F00}" type="presParOf" srcId="{29860C49-F649-49A4-B4D6-9166F92F5738}" destId="{A55F050A-873E-40A1-88EB-E7ED22AC5703}" srcOrd="2" destOrd="0" presId="urn:microsoft.com/office/officeart/2005/8/layout/pyramid2"/>
    <dgm:cxn modelId="{95A91145-F6E6-4313-AB98-837A87BC37D1}" type="presParOf" srcId="{29860C49-F649-49A4-B4D6-9166F92F5738}" destId="{18694249-782C-4CE2-AB3F-C800BB581F2F}" srcOrd="3" destOrd="0" presId="urn:microsoft.com/office/officeart/2005/8/layout/pyramid2"/>
    <dgm:cxn modelId="{6208DB4E-6A0C-4092-B933-6E45C0C00495}" type="presParOf" srcId="{29860C49-F649-49A4-B4D6-9166F92F5738}" destId="{080CB598-DED9-4FF2-8894-28F2C75B40DE}" srcOrd="4" destOrd="0" presId="urn:microsoft.com/office/officeart/2005/8/layout/pyramid2"/>
    <dgm:cxn modelId="{3872CC37-6AF9-4575-A6C6-CBE29C061DDA}" type="presParOf" srcId="{29860C49-F649-49A4-B4D6-9166F92F5738}" destId="{A1012245-8879-428C-89EA-85701CC485AE}" srcOrd="5" destOrd="0" presId="urn:microsoft.com/office/officeart/2005/8/layout/pyramid2"/>
    <dgm:cxn modelId="{4B6C53B9-C40A-4A3C-8D95-A821A0695D57}" type="presParOf" srcId="{29860C49-F649-49A4-B4D6-9166F92F5738}" destId="{2C33FA2F-BA11-412E-970D-75F7743F16FD}" srcOrd="6" destOrd="0" presId="urn:microsoft.com/office/officeart/2005/8/layout/pyramid2"/>
    <dgm:cxn modelId="{019805EC-37D3-4E99-9070-684FE741B6C9}" type="presParOf" srcId="{29860C49-F649-49A4-B4D6-9166F92F5738}" destId="{D8A7FCE4-5C0A-4D00-A0AD-229095344D98}" srcOrd="7" destOrd="0" presId="urn:microsoft.com/office/officeart/2005/8/layout/pyramid2"/>
    <dgm:cxn modelId="{65700FB3-04A1-4EC6-ACE9-B72FCD4FD688}" type="presParOf" srcId="{29860C49-F649-49A4-B4D6-9166F92F5738}" destId="{59785108-C703-44FD-A44F-DB51F6E98AB7}" srcOrd="8" destOrd="0" presId="urn:microsoft.com/office/officeart/2005/8/layout/pyramid2"/>
    <dgm:cxn modelId="{DD9F9C4C-2A9B-4080-8D5A-13956AD5E6F4}" type="presParOf" srcId="{29860C49-F649-49A4-B4D6-9166F92F5738}" destId="{001C4EF8-6854-42CF-A390-243DFE6C23BE}" srcOrd="9" destOrd="0" presId="urn:microsoft.com/office/officeart/2005/8/layout/pyramid2"/>
    <dgm:cxn modelId="{5C11BF9F-9634-4F09-9A2C-543121CED0E3}" type="presParOf" srcId="{29860C49-F649-49A4-B4D6-9166F92F5738}" destId="{B4B9D5FC-0E76-41E7-B193-C05FC40D8813}" srcOrd="10" destOrd="0" presId="urn:microsoft.com/office/officeart/2005/8/layout/pyramid2"/>
    <dgm:cxn modelId="{C23B29DE-E8E7-4C0F-BA02-78D9AE9DDBCF}" type="presParOf" srcId="{29860C49-F649-49A4-B4D6-9166F92F5738}" destId="{893A4B74-4B66-4D85-BE3F-7FB889CD1199}" srcOrd="11" destOrd="0" presId="urn:microsoft.com/office/officeart/2005/8/layout/pyramid2"/>
    <dgm:cxn modelId="{96613673-378A-4454-A008-7331DB26C7C4}" type="presParOf" srcId="{29860C49-F649-49A4-B4D6-9166F92F5738}" destId="{8B013BFA-36BE-43E5-AB22-ED226B591589}" srcOrd="12" destOrd="0" presId="urn:microsoft.com/office/officeart/2005/8/layout/pyramid2"/>
    <dgm:cxn modelId="{A6F0E890-74B4-4BE8-80E5-4A8794C2729D}" type="presParOf" srcId="{29860C49-F649-49A4-B4D6-9166F92F5738}" destId="{1FADAA4F-41AF-4137-89BE-9B77C803A413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76C0CA-59B6-498B-B21F-0A066F4ED59B}" type="doc">
      <dgm:prSet loTypeId="urn:microsoft.com/office/officeart/2005/8/layout/pyramid2" loCatId="pyramid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457BFC-8B84-447B-986E-04C274817509}">
      <dgm:prSet phldr="0"/>
      <dgm:spPr/>
      <dgm:t>
        <a:bodyPr/>
        <a:lstStyle/>
        <a:p>
          <a:r>
            <a:rPr lang="bg-BG" dirty="0"/>
            <a:t> ≤ 1000 кв.м. РЗП </a:t>
          </a:r>
        </a:p>
      </dgm:t>
    </dgm:pt>
    <dgm:pt modelId="{4606D607-B38C-4719-94A1-995319098059}" type="parTrans" cxnId="{2970D851-B482-4657-94F3-505377F90D09}">
      <dgm:prSet/>
      <dgm:spPr/>
    </dgm:pt>
    <dgm:pt modelId="{2328430D-08E1-424A-B199-C0A8E484667C}" type="sibTrans" cxnId="{2970D851-B482-4657-94F3-505377F90D09}">
      <dgm:prSet/>
      <dgm:spPr/>
    </dgm:pt>
    <dgm:pt modelId="{73AFC756-6EA2-4A8F-B0F9-6ECBAE6124A3}">
      <dgm:prSet phldr="0"/>
      <dgm:spPr/>
      <dgm:t>
        <a:bodyPr/>
        <a:lstStyle/>
        <a:p>
          <a:pPr rtl="0"/>
          <a:r>
            <a:rPr lang="bg-BG" dirty="0"/>
            <a:t> &gt; 5 000 кв.м. РЗП</a:t>
          </a:r>
          <a:endParaRPr lang="en-US" dirty="0"/>
        </a:p>
      </dgm:t>
    </dgm:pt>
    <dgm:pt modelId="{01DC24BD-2501-4867-9E3F-7C281BBE9932}" type="parTrans" cxnId="{752FC37B-B3E9-4C93-AD4F-4D4753A93EA6}">
      <dgm:prSet/>
      <dgm:spPr/>
    </dgm:pt>
    <dgm:pt modelId="{F76505E0-1DFB-413B-A93B-D0A3CCC1F98E}" type="sibTrans" cxnId="{752FC37B-B3E9-4C93-AD4F-4D4753A93EA6}">
      <dgm:prSet/>
      <dgm:spPr/>
    </dgm:pt>
    <dgm:pt modelId="{DF486523-B915-4E6D-A433-AD8AC96B9098}">
      <dgm:prSet phldr="0"/>
      <dgm:spPr/>
      <dgm:t>
        <a:bodyPr/>
        <a:lstStyle/>
        <a:p>
          <a:r>
            <a:rPr lang="bg-BG" dirty="0"/>
            <a:t>  &gt; 4000 кв.м. РЗП ≤ 5 000 кв.м. РЗП</a:t>
          </a:r>
          <a:endParaRPr lang="en-US" dirty="0"/>
        </a:p>
      </dgm:t>
    </dgm:pt>
    <dgm:pt modelId="{D89F35B0-E2F6-4E5C-B0AB-527BFE219114}" type="parTrans" cxnId="{4B70CEAC-D397-4CEC-B572-DBE59365319F}">
      <dgm:prSet/>
      <dgm:spPr/>
    </dgm:pt>
    <dgm:pt modelId="{CA37B4C8-3FCC-4A77-99D0-13C4BECE2F41}" type="sibTrans" cxnId="{4B70CEAC-D397-4CEC-B572-DBE59365319F}">
      <dgm:prSet/>
      <dgm:spPr/>
    </dgm:pt>
    <dgm:pt modelId="{4042C283-29F5-4A61-8271-8CAE7DA86450}">
      <dgm:prSet phldr="0"/>
      <dgm:spPr/>
      <dgm:t>
        <a:bodyPr/>
        <a:lstStyle/>
        <a:p>
          <a:r>
            <a:rPr lang="bg-BG" dirty="0"/>
            <a:t>&gt; 3000 кв.м. РЗП ≤ 4 000 кв.м. РЗП</a:t>
          </a:r>
          <a:endParaRPr lang="en-US" dirty="0"/>
        </a:p>
      </dgm:t>
    </dgm:pt>
    <dgm:pt modelId="{2D93C07B-1CDF-4579-902E-433054C96AD3}" type="parTrans" cxnId="{52BB9A76-0679-45CF-B68F-9FFE318368AD}">
      <dgm:prSet/>
      <dgm:spPr/>
    </dgm:pt>
    <dgm:pt modelId="{0B8C3DC9-EA59-4F70-8632-D2659B45866C}" type="sibTrans" cxnId="{52BB9A76-0679-45CF-B68F-9FFE318368AD}">
      <dgm:prSet/>
      <dgm:spPr/>
    </dgm:pt>
    <dgm:pt modelId="{196D5F93-9B41-485B-8FCF-49D5DBF8103F}">
      <dgm:prSet phldr="0"/>
      <dgm:spPr/>
      <dgm:t>
        <a:bodyPr/>
        <a:lstStyle/>
        <a:p>
          <a:r>
            <a:rPr lang="bg-BG" dirty="0"/>
            <a:t>&gt; 2000 кв.м. РЗП ≤ 3 000 кв.м. РЗП</a:t>
          </a:r>
          <a:endParaRPr lang="en-US" dirty="0"/>
        </a:p>
      </dgm:t>
    </dgm:pt>
    <dgm:pt modelId="{7159C076-56C4-4EE7-BEA6-8EC23EF860CE}" type="parTrans" cxnId="{A0D514AD-A4BE-4F47-B407-719F474A1D94}">
      <dgm:prSet/>
      <dgm:spPr/>
    </dgm:pt>
    <dgm:pt modelId="{DA011DF7-64A1-4D57-90E9-B626A047B9FB}" type="sibTrans" cxnId="{A0D514AD-A4BE-4F47-B407-719F474A1D94}">
      <dgm:prSet/>
      <dgm:spPr/>
    </dgm:pt>
    <dgm:pt modelId="{2CE5E8C5-A020-49D8-8BD1-85D2B4670455}">
      <dgm:prSet phldr="0"/>
      <dgm:spPr/>
      <dgm:t>
        <a:bodyPr/>
        <a:lstStyle/>
        <a:p>
          <a:r>
            <a:rPr lang="bg-BG" dirty="0"/>
            <a:t>&gt; 1000 кв.м. РЗП ≤ 2 000 кв.м. РЗП</a:t>
          </a:r>
          <a:endParaRPr lang="en-US" dirty="0"/>
        </a:p>
      </dgm:t>
    </dgm:pt>
    <dgm:pt modelId="{3C8BA77D-2681-4181-B7A2-195F19388348}" type="parTrans" cxnId="{7FADFDF5-D6EF-4312-A4AB-34A99EF916F3}">
      <dgm:prSet/>
      <dgm:spPr/>
    </dgm:pt>
    <dgm:pt modelId="{5D8F7CB6-5258-4E4C-9EBE-625C686C54B0}" type="sibTrans" cxnId="{7FADFDF5-D6EF-4312-A4AB-34A99EF916F3}">
      <dgm:prSet/>
      <dgm:spPr/>
    </dgm:pt>
    <dgm:pt modelId="{F18A94B0-9FF8-4725-BD67-E1862C1957F2}" type="pres">
      <dgm:prSet presAssocID="{AD76C0CA-59B6-498B-B21F-0A066F4ED59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1C24242-BC79-48D3-8566-E130E43F90B9}" type="pres">
      <dgm:prSet presAssocID="{AD76C0CA-59B6-498B-B21F-0A066F4ED59B}" presName="pyramid" presStyleLbl="node1" presStyleIdx="0" presStyleCnt="1" custLinFactNeighborX="434"/>
      <dgm:spPr>
        <a:solidFill>
          <a:schemeClr val="accent4">
            <a:lumMod val="60000"/>
            <a:lumOff val="40000"/>
          </a:schemeClr>
        </a:solidFill>
      </dgm:spPr>
    </dgm:pt>
    <dgm:pt modelId="{29860C49-F649-49A4-B4D6-9166F92F5738}" type="pres">
      <dgm:prSet presAssocID="{AD76C0CA-59B6-498B-B21F-0A066F4ED59B}" presName="theList" presStyleCnt="0"/>
      <dgm:spPr/>
    </dgm:pt>
    <dgm:pt modelId="{E4235EA6-287A-4192-A707-45C4F61D4A05}" type="pres">
      <dgm:prSet presAssocID="{73AFC756-6EA2-4A8F-B0F9-6ECBAE6124A3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B0867-9ECB-481B-AE1D-945AD4C1041F}" type="pres">
      <dgm:prSet presAssocID="{73AFC756-6EA2-4A8F-B0F9-6ECBAE6124A3}" presName="aSpace" presStyleCnt="0"/>
      <dgm:spPr/>
    </dgm:pt>
    <dgm:pt modelId="{B8D74E95-B2B5-47FE-938B-E50ECE61F4A4}" type="pres">
      <dgm:prSet presAssocID="{DF486523-B915-4E6D-A433-AD8AC96B9098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5297F4-7897-4B9F-9089-05E7EF742EAE}" type="pres">
      <dgm:prSet presAssocID="{DF486523-B915-4E6D-A433-AD8AC96B9098}" presName="aSpace" presStyleCnt="0"/>
      <dgm:spPr/>
    </dgm:pt>
    <dgm:pt modelId="{C53C48DF-AA25-4B7C-A9DB-E5AF31B3754F}" type="pres">
      <dgm:prSet presAssocID="{4042C283-29F5-4A61-8271-8CAE7DA86450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1F43CF-1E6C-4A33-BD1C-604534004DE3}" type="pres">
      <dgm:prSet presAssocID="{4042C283-29F5-4A61-8271-8CAE7DA86450}" presName="aSpace" presStyleCnt="0"/>
      <dgm:spPr/>
    </dgm:pt>
    <dgm:pt modelId="{808B2C31-3B66-4E2D-A373-C4705955441C}" type="pres">
      <dgm:prSet presAssocID="{196D5F93-9B41-485B-8FCF-49D5DBF8103F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9D64C-9CF1-44DD-9D11-7C8080C9738F}" type="pres">
      <dgm:prSet presAssocID="{196D5F93-9B41-485B-8FCF-49D5DBF8103F}" presName="aSpace" presStyleCnt="0"/>
      <dgm:spPr/>
    </dgm:pt>
    <dgm:pt modelId="{4B45925C-62EF-4EC7-87AE-68EB0C743161}" type="pres">
      <dgm:prSet presAssocID="{2CE5E8C5-A020-49D8-8BD1-85D2B4670455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97EBB8-7A7A-45FF-AF6F-8B010B044B5C}" type="pres">
      <dgm:prSet presAssocID="{2CE5E8C5-A020-49D8-8BD1-85D2B4670455}" presName="aSpace" presStyleCnt="0"/>
      <dgm:spPr/>
    </dgm:pt>
    <dgm:pt modelId="{1405F780-524D-4AD9-96DA-C98745CE4C89}" type="pres">
      <dgm:prSet presAssocID="{99457BFC-8B84-447B-986E-04C274817509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EB477-FF61-4C32-A5B8-8E06A281BE51}" type="pres">
      <dgm:prSet presAssocID="{99457BFC-8B84-447B-986E-04C274817509}" presName="aSpace" presStyleCnt="0"/>
      <dgm:spPr/>
    </dgm:pt>
  </dgm:ptLst>
  <dgm:cxnLst>
    <dgm:cxn modelId="{EDBE08CE-E108-4B7D-B5CA-BB7D91198ECA}" type="presOf" srcId="{2CE5E8C5-A020-49D8-8BD1-85D2B4670455}" destId="{4B45925C-62EF-4EC7-87AE-68EB0C743161}" srcOrd="0" destOrd="0" presId="urn:microsoft.com/office/officeart/2005/8/layout/pyramid2"/>
    <dgm:cxn modelId="{5694A120-A951-46E7-B140-319C6E5C484B}" type="presOf" srcId="{99457BFC-8B84-447B-986E-04C274817509}" destId="{1405F780-524D-4AD9-96DA-C98745CE4C89}" srcOrd="0" destOrd="0" presId="urn:microsoft.com/office/officeart/2005/8/layout/pyramid2"/>
    <dgm:cxn modelId="{D090056F-26D6-4E2A-958C-AA4D073A7067}" type="presOf" srcId="{196D5F93-9B41-485B-8FCF-49D5DBF8103F}" destId="{808B2C31-3B66-4E2D-A373-C4705955441C}" srcOrd="0" destOrd="0" presId="urn:microsoft.com/office/officeart/2005/8/layout/pyramid2"/>
    <dgm:cxn modelId="{A0D514AD-A4BE-4F47-B407-719F474A1D94}" srcId="{AD76C0CA-59B6-498B-B21F-0A066F4ED59B}" destId="{196D5F93-9B41-485B-8FCF-49D5DBF8103F}" srcOrd="3" destOrd="0" parTransId="{7159C076-56C4-4EE7-BEA6-8EC23EF860CE}" sibTransId="{DA011DF7-64A1-4D57-90E9-B626A047B9FB}"/>
    <dgm:cxn modelId="{8A223D15-E00A-4E19-A476-DCE9E7F0CE66}" type="presOf" srcId="{AD76C0CA-59B6-498B-B21F-0A066F4ED59B}" destId="{F18A94B0-9FF8-4725-BD67-E1862C1957F2}" srcOrd="0" destOrd="0" presId="urn:microsoft.com/office/officeart/2005/8/layout/pyramid2"/>
    <dgm:cxn modelId="{7FADFDF5-D6EF-4312-A4AB-34A99EF916F3}" srcId="{AD76C0CA-59B6-498B-B21F-0A066F4ED59B}" destId="{2CE5E8C5-A020-49D8-8BD1-85D2B4670455}" srcOrd="4" destOrd="0" parTransId="{3C8BA77D-2681-4181-B7A2-195F19388348}" sibTransId="{5D8F7CB6-5258-4E4C-9EBE-625C686C54B0}"/>
    <dgm:cxn modelId="{752FC37B-B3E9-4C93-AD4F-4D4753A93EA6}" srcId="{AD76C0CA-59B6-498B-B21F-0A066F4ED59B}" destId="{73AFC756-6EA2-4A8F-B0F9-6ECBAE6124A3}" srcOrd="0" destOrd="0" parTransId="{01DC24BD-2501-4867-9E3F-7C281BBE9932}" sibTransId="{F76505E0-1DFB-413B-A93B-D0A3CCC1F98E}"/>
    <dgm:cxn modelId="{87411215-6F45-4F43-8C0C-1F5DA64D80B9}" type="presOf" srcId="{4042C283-29F5-4A61-8271-8CAE7DA86450}" destId="{C53C48DF-AA25-4B7C-A9DB-E5AF31B3754F}" srcOrd="0" destOrd="0" presId="urn:microsoft.com/office/officeart/2005/8/layout/pyramid2"/>
    <dgm:cxn modelId="{705EF152-ED3F-4519-A652-E689049EA8B8}" type="presOf" srcId="{DF486523-B915-4E6D-A433-AD8AC96B9098}" destId="{B8D74E95-B2B5-47FE-938B-E50ECE61F4A4}" srcOrd="0" destOrd="0" presId="urn:microsoft.com/office/officeart/2005/8/layout/pyramid2"/>
    <dgm:cxn modelId="{2970D851-B482-4657-94F3-505377F90D09}" srcId="{AD76C0CA-59B6-498B-B21F-0A066F4ED59B}" destId="{99457BFC-8B84-447B-986E-04C274817509}" srcOrd="5" destOrd="0" parTransId="{4606D607-B38C-4719-94A1-995319098059}" sibTransId="{2328430D-08E1-424A-B199-C0A8E484667C}"/>
    <dgm:cxn modelId="{52BB9A76-0679-45CF-B68F-9FFE318368AD}" srcId="{AD76C0CA-59B6-498B-B21F-0A066F4ED59B}" destId="{4042C283-29F5-4A61-8271-8CAE7DA86450}" srcOrd="2" destOrd="0" parTransId="{2D93C07B-1CDF-4579-902E-433054C96AD3}" sibTransId="{0B8C3DC9-EA59-4F70-8632-D2659B45866C}"/>
    <dgm:cxn modelId="{4B70CEAC-D397-4CEC-B572-DBE59365319F}" srcId="{AD76C0CA-59B6-498B-B21F-0A066F4ED59B}" destId="{DF486523-B915-4E6D-A433-AD8AC96B9098}" srcOrd="1" destOrd="0" parTransId="{D89F35B0-E2F6-4E5C-B0AB-527BFE219114}" sibTransId="{CA37B4C8-3FCC-4A77-99D0-13C4BECE2F41}"/>
    <dgm:cxn modelId="{E5BF2CFB-F580-4B1B-8B57-0B8D8E03B7EB}" type="presOf" srcId="{73AFC756-6EA2-4A8F-B0F9-6ECBAE6124A3}" destId="{E4235EA6-287A-4192-A707-45C4F61D4A05}" srcOrd="0" destOrd="0" presId="urn:microsoft.com/office/officeart/2005/8/layout/pyramid2"/>
    <dgm:cxn modelId="{D2D70E36-9249-4138-93FB-7AB423C5DEC5}" type="presParOf" srcId="{F18A94B0-9FF8-4725-BD67-E1862C1957F2}" destId="{61C24242-BC79-48D3-8566-E130E43F90B9}" srcOrd="0" destOrd="0" presId="urn:microsoft.com/office/officeart/2005/8/layout/pyramid2"/>
    <dgm:cxn modelId="{3E89767E-F779-4024-BFCA-DBBAD9EA8E27}" type="presParOf" srcId="{F18A94B0-9FF8-4725-BD67-E1862C1957F2}" destId="{29860C49-F649-49A4-B4D6-9166F92F5738}" srcOrd="1" destOrd="0" presId="urn:microsoft.com/office/officeart/2005/8/layout/pyramid2"/>
    <dgm:cxn modelId="{08641191-928A-4FEA-A87B-E674C43AAF18}" type="presParOf" srcId="{29860C49-F649-49A4-B4D6-9166F92F5738}" destId="{E4235EA6-287A-4192-A707-45C4F61D4A05}" srcOrd="0" destOrd="0" presId="urn:microsoft.com/office/officeart/2005/8/layout/pyramid2"/>
    <dgm:cxn modelId="{9B21FB62-F32D-42D3-9719-2E176D406267}" type="presParOf" srcId="{29860C49-F649-49A4-B4D6-9166F92F5738}" destId="{1AFB0867-9ECB-481B-AE1D-945AD4C1041F}" srcOrd="1" destOrd="0" presId="urn:microsoft.com/office/officeart/2005/8/layout/pyramid2"/>
    <dgm:cxn modelId="{BD8CC9F9-17DC-4E19-B3F5-1F271FFB97DC}" type="presParOf" srcId="{29860C49-F649-49A4-B4D6-9166F92F5738}" destId="{B8D74E95-B2B5-47FE-938B-E50ECE61F4A4}" srcOrd="2" destOrd="0" presId="urn:microsoft.com/office/officeart/2005/8/layout/pyramid2"/>
    <dgm:cxn modelId="{520C4362-A6A7-4A22-B69B-32D607EBCAC7}" type="presParOf" srcId="{29860C49-F649-49A4-B4D6-9166F92F5738}" destId="{015297F4-7897-4B9F-9089-05E7EF742EAE}" srcOrd="3" destOrd="0" presId="urn:microsoft.com/office/officeart/2005/8/layout/pyramid2"/>
    <dgm:cxn modelId="{167EC0C6-4117-43E5-9DE5-FB767C222B8D}" type="presParOf" srcId="{29860C49-F649-49A4-B4D6-9166F92F5738}" destId="{C53C48DF-AA25-4B7C-A9DB-E5AF31B3754F}" srcOrd="4" destOrd="0" presId="urn:microsoft.com/office/officeart/2005/8/layout/pyramid2"/>
    <dgm:cxn modelId="{45C41482-19F3-4C72-959E-5998A7B35BFD}" type="presParOf" srcId="{29860C49-F649-49A4-B4D6-9166F92F5738}" destId="{981F43CF-1E6C-4A33-BD1C-604534004DE3}" srcOrd="5" destOrd="0" presId="urn:microsoft.com/office/officeart/2005/8/layout/pyramid2"/>
    <dgm:cxn modelId="{31F5598B-8873-48DE-B43C-AEF1592CFF9F}" type="presParOf" srcId="{29860C49-F649-49A4-B4D6-9166F92F5738}" destId="{808B2C31-3B66-4E2D-A373-C4705955441C}" srcOrd="6" destOrd="0" presId="urn:microsoft.com/office/officeart/2005/8/layout/pyramid2"/>
    <dgm:cxn modelId="{CD8ABA3A-2A8C-4B94-B7D8-A29C4365950B}" type="presParOf" srcId="{29860C49-F649-49A4-B4D6-9166F92F5738}" destId="{E869D64C-9CF1-44DD-9D11-7C8080C9738F}" srcOrd="7" destOrd="0" presId="urn:microsoft.com/office/officeart/2005/8/layout/pyramid2"/>
    <dgm:cxn modelId="{7D2BD1EC-1FD0-4F62-86A7-FB61AE3A28AF}" type="presParOf" srcId="{29860C49-F649-49A4-B4D6-9166F92F5738}" destId="{4B45925C-62EF-4EC7-87AE-68EB0C743161}" srcOrd="8" destOrd="0" presId="urn:microsoft.com/office/officeart/2005/8/layout/pyramid2"/>
    <dgm:cxn modelId="{1820C1B3-DD5C-4352-97A4-D7F83CF21279}" type="presParOf" srcId="{29860C49-F649-49A4-B4D6-9166F92F5738}" destId="{DD97EBB8-7A7A-45FF-AF6F-8B010B044B5C}" srcOrd="9" destOrd="0" presId="urn:microsoft.com/office/officeart/2005/8/layout/pyramid2"/>
    <dgm:cxn modelId="{9871A6F9-05AE-4983-895B-863BACD3BE11}" type="presParOf" srcId="{29860C49-F649-49A4-B4D6-9166F92F5738}" destId="{1405F780-524D-4AD9-96DA-C98745CE4C89}" srcOrd="10" destOrd="0" presId="urn:microsoft.com/office/officeart/2005/8/layout/pyramid2"/>
    <dgm:cxn modelId="{F6DE7974-CF94-4EA4-996B-6E646075A332}" type="presParOf" srcId="{29860C49-F649-49A4-B4D6-9166F92F5738}" destId="{C20EB477-FF61-4C32-A5B8-8E06A281BE51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76C0CA-59B6-498B-B21F-0A066F4ED59B}" type="doc">
      <dgm:prSet loTypeId="urn:microsoft.com/office/officeart/2005/8/layout/pyramid2" loCatId="pyramid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C0BE9D-F7F1-458D-89CB-7B08560341F9}">
      <dgm:prSet phldr="0"/>
      <dgm:spPr/>
      <dgm:t>
        <a:bodyPr/>
        <a:lstStyle/>
        <a:p>
          <a:pPr rtl="0"/>
          <a:r>
            <a:rPr lang="bg-BG" dirty="0"/>
            <a:t>≤ </a:t>
          </a:r>
          <a:r>
            <a:rPr lang="en-US" dirty="0"/>
            <a:t>1</a:t>
          </a:r>
          <a:r>
            <a:rPr lang="bg-BG" dirty="0"/>
            <a:t>,7</a:t>
          </a:r>
          <a:r>
            <a:rPr lang="en-US" dirty="0"/>
            <a:t>5</a:t>
          </a:r>
          <a:r>
            <a:rPr lang="bg-BG" dirty="0"/>
            <a:t> лв./кWh/г</a:t>
          </a:r>
          <a:endParaRPr lang="en-US" dirty="0"/>
        </a:p>
      </dgm:t>
    </dgm:pt>
    <dgm:pt modelId="{0911B484-7D01-4969-8147-8390F12025BA}" type="parTrans" cxnId="{66606E3C-3486-4777-80BB-82335FB2215B}">
      <dgm:prSet/>
      <dgm:spPr/>
    </dgm:pt>
    <dgm:pt modelId="{007E3569-2EBB-4147-8C83-A61723E11C24}" type="sibTrans" cxnId="{66606E3C-3486-4777-80BB-82335FB2215B}">
      <dgm:prSet/>
      <dgm:spPr/>
    </dgm:pt>
    <dgm:pt modelId="{B9337998-6FC3-44BA-BE40-7DC675539E6B}">
      <dgm:prSet phldr="0"/>
      <dgm:spPr/>
      <dgm:t>
        <a:bodyPr/>
        <a:lstStyle/>
        <a:p>
          <a:r>
            <a:rPr lang="bg-BG" dirty="0"/>
            <a:t>1,75 лв./кWh/г  ≤ 1,90 лв./кWh/г</a:t>
          </a:r>
          <a:endParaRPr lang="en-US" dirty="0"/>
        </a:p>
      </dgm:t>
    </dgm:pt>
    <dgm:pt modelId="{2F7040CD-D80E-4AFE-9675-7627B273278A}" type="parTrans" cxnId="{2238F3F9-CA56-4244-AA66-38B32B41C7E7}">
      <dgm:prSet/>
      <dgm:spPr/>
    </dgm:pt>
    <dgm:pt modelId="{D9BCF11D-B1F9-4A50-8248-ECB39ECD045A}" type="sibTrans" cxnId="{2238F3F9-CA56-4244-AA66-38B32B41C7E7}">
      <dgm:prSet/>
      <dgm:spPr/>
    </dgm:pt>
    <dgm:pt modelId="{533D5594-F729-40C9-BE55-CB4ADCA7774B}">
      <dgm:prSet phldr="0"/>
      <dgm:spPr/>
      <dgm:t>
        <a:bodyPr/>
        <a:lstStyle/>
        <a:p>
          <a:r>
            <a:rPr lang="bg-BG" dirty="0"/>
            <a:t>1,90 лв./кWh/г  ≤ 2,00 лв./кWh/г</a:t>
          </a:r>
          <a:endParaRPr lang="en-US" dirty="0"/>
        </a:p>
      </dgm:t>
    </dgm:pt>
    <dgm:pt modelId="{C94C2E8D-67C5-4939-82BE-0758022C78E9}" type="parTrans" cxnId="{25FDC663-C18D-4ABC-9724-E486FC4F01F2}">
      <dgm:prSet/>
      <dgm:spPr/>
    </dgm:pt>
    <dgm:pt modelId="{B2206339-20A9-40D4-8FE7-54CB0B33634D}" type="sibTrans" cxnId="{25FDC663-C18D-4ABC-9724-E486FC4F01F2}">
      <dgm:prSet/>
      <dgm:spPr/>
    </dgm:pt>
    <dgm:pt modelId="{D0D6C322-DD00-4AC2-807F-EEAF110525FD}">
      <dgm:prSet phldr="0"/>
      <dgm:spPr/>
      <dgm:t>
        <a:bodyPr/>
        <a:lstStyle/>
        <a:p>
          <a:r>
            <a:rPr lang="bg-BG" dirty="0"/>
            <a:t>2,00 лв./кWh/г  ≤ 2,10 лв./кWh/г</a:t>
          </a:r>
          <a:endParaRPr lang="en-US" dirty="0"/>
        </a:p>
      </dgm:t>
    </dgm:pt>
    <dgm:pt modelId="{670F8FBD-2E96-46C5-A720-6627C5DD2326}" type="parTrans" cxnId="{DAED856D-98C2-4852-9850-1C0D65103FF9}">
      <dgm:prSet/>
      <dgm:spPr/>
    </dgm:pt>
    <dgm:pt modelId="{171C8128-BA60-4619-9438-CC81C11BDAD6}" type="sibTrans" cxnId="{DAED856D-98C2-4852-9850-1C0D65103FF9}">
      <dgm:prSet/>
      <dgm:spPr/>
    </dgm:pt>
    <dgm:pt modelId="{5EFC0034-CE67-485B-B109-4004371FD157}">
      <dgm:prSet phldr="0"/>
      <dgm:spPr/>
      <dgm:t>
        <a:bodyPr/>
        <a:lstStyle/>
        <a:p>
          <a:r>
            <a:rPr lang="bg-BG" dirty="0"/>
            <a:t>2,10 лв./кWh/г  ≤ 2,20 лв./кWh/г</a:t>
          </a:r>
          <a:endParaRPr lang="en-US" dirty="0"/>
        </a:p>
      </dgm:t>
    </dgm:pt>
    <dgm:pt modelId="{A037098A-57C3-404C-93EF-F558AA2132B3}" type="parTrans" cxnId="{CC22FECE-CF7F-40DC-9CF2-9DCD5081D6C0}">
      <dgm:prSet/>
      <dgm:spPr/>
    </dgm:pt>
    <dgm:pt modelId="{18493FF0-E4E5-452E-9FD7-F9FD0BC5A74A}" type="sibTrans" cxnId="{CC22FECE-CF7F-40DC-9CF2-9DCD5081D6C0}">
      <dgm:prSet/>
      <dgm:spPr/>
    </dgm:pt>
    <dgm:pt modelId="{61E27FC6-7821-40B4-BD79-DBCB10CCBE56}">
      <dgm:prSet phldr="0"/>
      <dgm:spPr/>
      <dgm:t>
        <a:bodyPr/>
        <a:lstStyle/>
        <a:p>
          <a:r>
            <a:rPr lang="bg-BG" dirty="0"/>
            <a:t>2,20 лв./кWh/г  ≤ 2,50 лв./кWh/г</a:t>
          </a:r>
          <a:endParaRPr lang="en-US" dirty="0"/>
        </a:p>
      </dgm:t>
    </dgm:pt>
    <dgm:pt modelId="{6DCCBF1E-BB14-4603-955B-C97142414081}" type="parTrans" cxnId="{CE920E40-ED10-4466-9921-E7494F80C609}">
      <dgm:prSet/>
      <dgm:spPr/>
    </dgm:pt>
    <dgm:pt modelId="{05B1C397-7246-4C04-A1B5-29FF5BF59580}" type="sibTrans" cxnId="{CE920E40-ED10-4466-9921-E7494F80C609}">
      <dgm:prSet/>
      <dgm:spPr/>
    </dgm:pt>
    <dgm:pt modelId="{17BDE38F-F3E9-4BBA-8ED9-0AD608AC3F33}">
      <dgm:prSet phldr="0"/>
      <dgm:spPr/>
      <dgm:t>
        <a:bodyPr/>
        <a:lstStyle/>
        <a:p>
          <a:r>
            <a:rPr lang="bg-BG" dirty="0"/>
            <a:t>&gt; 2,50 лв./кWh/г </a:t>
          </a:r>
          <a:endParaRPr lang="en-US" dirty="0"/>
        </a:p>
      </dgm:t>
    </dgm:pt>
    <dgm:pt modelId="{BD496132-2B9A-4312-808B-B86EBB743DE8}" type="parTrans" cxnId="{EAFD4C63-6C8B-4F32-B9EC-66669560AF14}">
      <dgm:prSet/>
      <dgm:spPr/>
    </dgm:pt>
    <dgm:pt modelId="{4BB5ABD3-A574-4C37-9558-666E8C70B2B2}" type="sibTrans" cxnId="{EAFD4C63-6C8B-4F32-B9EC-66669560AF14}">
      <dgm:prSet/>
      <dgm:spPr/>
    </dgm:pt>
    <dgm:pt modelId="{F18A94B0-9FF8-4725-BD67-E1862C1957F2}" type="pres">
      <dgm:prSet presAssocID="{AD76C0CA-59B6-498B-B21F-0A066F4ED59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1C24242-BC79-48D3-8566-E130E43F90B9}" type="pres">
      <dgm:prSet presAssocID="{AD76C0CA-59B6-498B-B21F-0A066F4ED59B}" presName="pyramid" presStyleLbl="node1" presStyleIdx="0" presStyleCnt="1"/>
      <dgm:spPr>
        <a:solidFill>
          <a:schemeClr val="accent6">
            <a:lumMod val="75000"/>
          </a:schemeClr>
        </a:solidFill>
      </dgm:spPr>
    </dgm:pt>
    <dgm:pt modelId="{29860C49-F649-49A4-B4D6-9166F92F5738}" type="pres">
      <dgm:prSet presAssocID="{AD76C0CA-59B6-498B-B21F-0A066F4ED59B}" presName="theList" presStyleCnt="0"/>
      <dgm:spPr/>
    </dgm:pt>
    <dgm:pt modelId="{B4C819C2-E862-4A54-93A0-C85099356514}" type="pres">
      <dgm:prSet presAssocID="{1FC0BE9D-F7F1-458D-89CB-7B08560341F9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BEB74E-006F-4257-AE09-ED1189A66AC4}" type="pres">
      <dgm:prSet presAssocID="{1FC0BE9D-F7F1-458D-89CB-7B08560341F9}" presName="aSpace" presStyleCnt="0"/>
      <dgm:spPr/>
    </dgm:pt>
    <dgm:pt modelId="{29E0B3C6-6DB6-49AA-B2D7-F7FFB45F831D}" type="pres">
      <dgm:prSet presAssocID="{B9337998-6FC3-44BA-BE40-7DC675539E6B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D164B-EEB3-4D25-9B5F-497FC032AA7D}" type="pres">
      <dgm:prSet presAssocID="{B9337998-6FC3-44BA-BE40-7DC675539E6B}" presName="aSpace" presStyleCnt="0"/>
      <dgm:spPr/>
    </dgm:pt>
    <dgm:pt modelId="{41B3248B-266C-400B-9AA2-891AC4BAD1A7}" type="pres">
      <dgm:prSet presAssocID="{533D5594-F729-40C9-BE55-CB4ADCA7774B}" presName="a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753F6-38EA-4100-8A11-C4784DE5CEDA}" type="pres">
      <dgm:prSet presAssocID="{533D5594-F729-40C9-BE55-CB4ADCA7774B}" presName="aSpace" presStyleCnt="0"/>
      <dgm:spPr/>
    </dgm:pt>
    <dgm:pt modelId="{1E95725D-2547-4D4C-B4BA-A5E9ED6F5254}" type="pres">
      <dgm:prSet presAssocID="{D0D6C322-DD00-4AC2-807F-EEAF110525FD}" presName="a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F04350-E946-4F99-ADD9-720DE4986414}" type="pres">
      <dgm:prSet presAssocID="{D0D6C322-DD00-4AC2-807F-EEAF110525FD}" presName="aSpace" presStyleCnt="0"/>
      <dgm:spPr/>
    </dgm:pt>
    <dgm:pt modelId="{63B29637-C191-4EFC-B5FD-EA35ED568EC4}" type="pres">
      <dgm:prSet presAssocID="{5EFC0034-CE67-485B-B109-4004371FD157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BC8BCE-D85B-4194-9BA7-DF09F4D65A78}" type="pres">
      <dgm:prSet presAssocID="{5EFC0034-CE67-485B-B109-4004371FD157}" presName="aSpace" presStyleCnt="0"/>
      <dgm:spPr/>
    </dgm:pt>
    <dgm:pt modelId="{57BD3BE9-B1D3-4B10-8972-8D9746322810}" type="pres">
      <dgm:prSet presAssocID="{61E27FC6-7821-40B4-BD79-DBCB10CCBE56}" presName="a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F6EDE-7AFC-4D1B-8E55-C44570AAD5FE}" type="pres">
      <dgm:prSet presAssocID="{61E27FC6-7821-40B4-BD79-DBCB10CCBE56}" presName="aSpace" presStyleCnt="0"/>
      <dgm:spPr/>
    </dgm:pt>
    <dgm:pt modelId="{8BC8BE86-82D8-4007-B597-7968D61EB16F}" type="pres">
      <dgm:prSet presAssocID="{17BDE38F-F3E9-4BBA-8ED9-0AD608AC3F33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C92266-5A1A-4CEF-B7E6-7E5949DD3274}" type="pres">
      <dgm:prSet presAssocID="{17BDE38F-F3E9-4BBA-8ED9-0AD608AC3F33}" presName="aSpace" presStyleCnt="0"/>
      <dgm:spPr/>
    </dgm:pt>
  </dgm:ptLst>
  <dgm:cxnLst>
    <dgm:cxn modelId="{14295E8E-37B2-4DF5-B86F-58218879A751}" type="presOf" srcId="{17BDE38F-F3E9-4BBA-8ED9-0AD608AC3F33}" destId="{8BC8BE86-82D8-4007-B597-7968D61EB16F}" srcOrd="0" destOrd="0" presId="urn:microsoft.com/office/officeart/2005/8/layout/pyramid2"/>
    <dgm:cxn modelId="{CE920E40-ED10-4466-9921-E7494F80C609}" srcId="{AD76C0CA-59B6-498B-B21F-0A066F4ED59B}" destId="{61E27FC6-7821-40B4-BD79-DBCB10CCBE56}" srcOrd="5" destOrd="0" parTransId="{6DCCBF1E-BB14-4603-955B-C97142414081}" sibTransId="{05B1C397-7246-4C04-A1B5-29FF5BF59580}"/>
    <dgm:cxn modelId="{B7402885-B48A-4F1B-8B23-B8486760D0B8}" type="presOf" srcId="{5EFC0034-CE67-485B-B109-4004371FD157}" destId="{63B29637-C191-4EFC-B5FD-EA35ED568EC4}" srcOrd="0" destOrd="0" presId="urn:microsoft.com/office/officeart/2005/8/layout/pyramid2"/>
    <dgm:cxn modelId="{8A223D15-E00A-4E19-A476-DCE9E7F0CE66}" type="presOf" srcId="{AD76C0CA-59B6-498B-B21F-0A066F4ED59B}" destId="{F18A94B0-9FF8-4725-BD67-E1862C1957F2}" srcOrd="0" destOrd="0" presId="urn:microsoft.com/office/officeart/2005/8/layout/pyramid2"/>
    <dgm:cxn modelId="{CC22FECE-CF7F-40DC-9CF2-9DCD5081D6C0}" srcId="{AD76C0CA-59B6-498B-B21F-0A066F4ED59B}" destId="{5EFC0034-CE67-485B-B109-4004371FD157}" srcOrd="4" destOrd="0" parTransId="{A037098A-57C3-404C-93EF-F558AA2132B3}" sibTransId="{18493FF0-E4E5-452E-9FD7-F9FD0BC5A74A}"/>
    <dgm:cxn modelId="{AB9D4E83-AD83-4E90-8F04-37CE83893650}" type="presOf" srcId="{B9337998-6FC3-44BA-BE40-7DC675539E6B}" destId="{29E0B3C6-6DB6-49AA-B2D7-F7FFB45F831D}" srcOrd="0" destOrd="0" presId="urn:microsoft.com/office/officeart/2005/8/layout/pyramid2"/>
    <dgm:cxn modelId="{114726EE-C187-4983-ADEA-2B52503B6C1E}" type="presOf" srcId="{533D5594-F729-40C9-BE55-CB4ADCA7774B}" destId="{41B3248B-266C-400B-9AA2-891AC4BAD1A7}" srcOrd="0" destOrd="0" presId="urn:microsoft.com/office/officeart/2005/8/layout/pyramid2"/>
    <dgm:cxn modelId="{66606E3C-3486-4777-80BB-82335FB2215B}" srcId="{AD76C0CA-59B6-498B-B21F-0A066F4ED59B}" destId="{1FC0BE9D-F7F1-458D-89CB-7B08560341F9}" srcOrd="0" destOrd="0" parTransId="{0911B484-7D01-4969-8147-8390F12025BA}" sibTransId="{007E3569-2EBB-4147-8C83-A61723E11C24}"/>
    <dgm:cxn modelId="{2238F3F9-CA56-4244-AA66-38B32B41C7E7}" srcId="{AD76C0CA-59B6-498B-B21F-0A066F4ED59B}" destId="{B9337998-6FC3-44BA-BE40-7DC675539E6B}" srcOrd="1" destOrd="0" parTransId="{2F7040CD-D80E-4AFE-9675-7627B273278A}" sibTransId="{D9BCF11D-B1F9-4A50-8248-ECB39ECD045A}"/>
    <dgm:cxn modelId="{7DD2EAB5-16F9-449B-BE04-072CF8EFF02C}" type="presOf" srcId="{61E27FC6-7821-40B4-BD79-DBCB10CCBE56}" destId="{57BD3BE9-B1D3-4B10-8972-8D9746322810}" srcOrd="0" destOrd="0" presId="urn:microsoft.com/office/officeart/2005/8/layout/pyramid2"/>
    <dgm:cxn modelId="{25FDC663-C18D-4ABC-9724-E486FC4F01F2}" srcId="{AD76C0CA-59B6-498B-B21F-0A066F4ED59B}" destId="{533D5594-F729-40C9-BE55-CB4ADCA7774B}" srcOrd="2" destOrd="0" parTransId="{C94C2E8D-67C5-4939-82BE-0758022C78E9}" sibTransId="{B2206339-20A9-40D4-8FE7-54CB0B33634D}"/>
    <dgm:cxn modelId="{AAB22A4D-CD6C-44F9-8DAA-7E155000960E}" type="presOf" srcId="{D0D6C322-DD00-4AC2-807F-EEAF110525FD}" destId="{1E95725D-2547-4D4C-B4BA-A5E9ED6F5254}" srcOrd="0" destOrd="0" presId="urn:microsoft.com/office/officeart/2005/8/layout/pyramid2"/>
    <dgm:cxn modelId="{EAFD4C63-6C8B-4F32-B9EC-66669560AF14}" srcId="{AD76C0CA-59B6-498B-B21F-0A066F4ED59B}" destId="{17BDE38F-F3E9-4BBA-8ED9-0AD608AC3F33}" srcOrd="6" destOrd="0" parTransId="{BD496132-2B9A-4312-808B-B86EBB743DE8}" sibTransId="{4BB5ABD3-A574-4C37-9558-666E8C70B2B2}"/>
    <dgm:cxn modelId="{EDF56DB4-B9C4-4CBA-9867-105116D9F361}" type="presOf" srcId="{1FC0BE9D-F7F1-458D-89CB-7B08560341F9}" destId="{B4C819C2-E862-4A54-93A0-C85099356514}" srcOrd="0" destOrd="0" presId="urn:microsoft.com/office/officeart/2005/8/layout/pyramid2"/>
    <dgm:cxn modelId="{DAED856D-98C2-4852-9850-1C0D65103FF9}" srcId="{AD76C0CA-59B6-498B-B21F-0A066F4ED59B}" destId="{D0D6C322-DD00-4AC2-807F-EEAF110525FD}" srcOrd="3" destOrd="0" parTransId="{670F8FBD-2E96-46C5-A720-6627C5DD2326}" sibTransId="{171C8128-BA60-4619-9438-CC81C11BDAD6}"/>
    <dgm:cxn modelId="{E7D6E8C1-CF4E-4E5A-89EC-141551EE4A9F}" type="presParOf" srcId="{F18A94B0-9FF8-4725-BD67-E1862C1957F2}" destId="{61C24242-BC79-48D3-8566-E130E43F90B9}" srcOrd="0" destOrd="0" presId="urn:microsoft.com/office/officeart/2005/8/layout/pyramid2"/>
    <dgm:cxn modelId="{25D18C23-83B9-4075-8886-26FB610B955B}" type="presParOf" srcId="{F18A94B0-9FF8-4725-BD67-E1862C1957F2}" destId="{29860C49-F649-49A4-B4D6-9166F92F5738}" srcOrd="1" destOrd="0" presId="urn:microsoft.com/office/officeart/2005/8/layout/pyramid2"/>
    <dgm:cxn modelId="{33A9DE8A-7C94-4DC4-85AD-B350EC969831}" type="presParOf" srcId="{29860C49-F649-49A4-B4D6-9166F92F5738}" destId="{B4C819C2-E862-4A54-93A0-C85099356514}" srcOrd="0" destOrd="0" presId="urn:microsoft.com/office/officeart/2005/8/layout/pyramid2"/>
    <dgm:cxn modelId="{D4BBA8DA-BCCC-4BFC-BFCE-1C8719C79F9C}" type="presParOf" srcId="{29860C49-F649-49A4-B4D6-9166F92F5738}" destId="{B6BEB74E-006F-4257-AE09-ED1189A66AC4}" srcOrd="1" destOrd="0" presId="urn:microsoft.com/office/officeart/2005/8/layout/pyramid2"/>
    <dgm:cxn modelId="{426064D8-22DF-4035-B023-341A2C60A50A}" type="presParOf" srcId="{29860C49-F649-49A4-B4D6-9166F92F5738}" destId="{29E0B3C6-6DB6-49AA-B2D7-F7FFB45F831D}" srcOrd="2" destOrd="0" presId="urn:microsoft.com/office/officeart/2005/8/layout/pyramid2"/>
    <dgm:cxn modelId="{E4CFD3C8-E1E3-403C-B115-407EABE4FE6A}" type="presParOf" srcId="{29860C49-F649-49A4-B4D6-9166F92F5738}" destId="{106D164B-EEB3-4D25-9B5F-497FC032AA7D}" srcOrd="3" destOrd="0" presId="urn:microsoft.com/office/officeart/2005/8/layout/pyramid2"/>
    <dgm:cxn modelId="{50DB1EBC-FE5D-4739-A915-F32371B55F16}" type="presParOf" srcId="{29860C49-F649-49A4-B4D6-9166F92F5738}" destId="{41B3248B-266C-400B-9AA2-891AC4BAD1A7}" srcOrd="4" destOrd="0" presId="urn:microsoft.com/office/officeart/2005/8/layout/pyramid2"/>
    <dgm:cxn modelId="{6444ED41-A45D-4C54-89E1-A8D545525A4B}" type="presParOf" srcId="{29860C49-F649-49A4-B4D6-9166F92F5738}" destId="{455753F6-38EA-4100-8A11-C4784DE5CEDA}" srcOrd="5" destOrd="0" presId="urn:microsoft.com/office/officeart/2005/8/layout/pyramid2"/>
    <dgm:cxn modelId="{95916067-550D-419F-829E-58380F9FC87B}" type="presParOf" srcId="{29860C49-F649-49A4-B4D6-9166F92F5738}" destId="{1E95725D-2547-4D4C-B4BA-A5E9ED6F5254}" srcOrd="6" destOrd="0" presId="urn:microsoft.com/office/officeart/2005/8/layout/pyramid2"/>
    <dgm:cxn modelId="{A555368D-7511-4219-A623-4E4CFBAD830F}" type="presParOf" srcId="{29860C49-F649-49A4-B4D6-9166F92F5738}" destId="{0CF04350-E946-4F99-ADD9-720DE4986414}" srcOrd="7" destOrd="0" presId="urn:microsoft.com/office/officeart/2005/8/layout/pyramid2"/>
    <dgm:cxn modelId="{96715885-50E4-413C-A1B0-D8E10485CDF8}" type="presParOf" srcId="{29860C49-F649-49A4-B4D6-9166F92F5738}" destId="{63B29637-C191-4EFC-B5FD-EA35ED568EC4}" srcOrd="8" destOrd="0" presId="urn:microsoft.com/office/officeart/2005/8/layout/pyramid2"/>
    <dgm:cxn modelId="{B0F1AB89-A5C5-4203-8DDA-9BF3EC65AE6B}" type="presParOf" srcId="{29860C49-F649-49A4-B4D6-9166F92F5738}" destId="{49BC8BCE-D85B-4194-9BA7-DF09F4D65A78}" srcOrd="9" destOrd="0" presId="urn:microsoft.com/office/officeart/2005/8/layout/pyramid2"/>
    <dgm:cxn modelId="{EC6D6BCB-BE2D-4478-8F68-3A3D22E9EFFC}" type="presParOf" srcId="{29860C49-F649-49A4-B4D6-9166F92F5738}" destId="{57BD3BE9-B1D3-4B10-8972-8D9746322810}" srcOrd="10" destOrd="0" presId="urn:microsoft.com/office/officeart/2005/8/layout/pyramid2"/>
    <dgm:cxn modelId="{D3DC5106-15D7-4EA5-B99F-E964F6C42168}" type="presParOf" srcId="{29860C49-F649-49A4-B4D6-9166F92F5738}" destId="{F2CF6EDE-7AFC-4D1B-8E55-C44570AAD5FE}" srcOrd="11" destOrd="0" presId="urn:microsoft.com/office/officeart/2005/8/layout/pyramid2"/>
    <dgm:cxn modelId="{68BCDAD9-0639-4457-AACC-6DFC00A78BB2}" type="presParOf" srcId="{29860C49-F649-49A4-B4D6-9166F92F5738}" destId="{8BC8BE86-82D8-4007-B597-7968D61EB16F}" srcOrd="12" destOrd="0" presId="urn:microsoft.com/office/officeart/2005/8/layout/pyramid2"/>
    <dgm:cxn modelId="{702A754B-0BB9-4AF4-BB66-5255FE58DAD8}" type="presParOf" srcId="{29860C49-F649-49A4-B4D6-9166F92F5738}" destId="{C1C92266-5A1A-4CEF-B7E6-7E5949DD327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76C0CA-59B6-498B-B21F-0A066F4ED59B}" type="doc">
      <dgm:prSet loTypeId="urn:microsoft.com/office/officeart/2005/8/layout/pyramid2" loCatId="pyramid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D8605A-AAF2-41D2-ACCB-7F2412D55771}">
      <dgm:prSet phldrT="[Text]" custT="1"/>
      <dgm:spPr/>
      <dgm:t>
        <a:bodyPr/>
        <a:lstStyle/>
        <a:p>
          <a:r>
            <a:rPr lang="bg-BG" sz="2000" dirty="0"/>
            <a:t>&gt; 95% от </a:t>
          </a:r>
          <a:r>
            <a:rPr lang="bg-BG" sz="2000" dirty="0" err="1"/>
            <a:t>ид</a:t>
          </a:r>
          <a:r>
            <a:rPr lang="en-US" sz="2000" dirty="0"/>
            <a:t>.</a:t>
          </a:r>
          <a:r>
            <a:rPr lang="bg-BG" sz="2000" dirty="0"/>
            <a:t>ч</a:t>
          </a:r>
          <a:r>
            <a:rPr lang="en-US" sz="2000" dirty="0"/>
            <a:t>. </a:t>
          </a:r>
          <a:r>
            <a:rPr lang="bg-BG" sz="2000" dirty="0"/>
            <a:t>членуват и подкрепят</a:t>
          </a:r>
          <a:endParaRPr lang="en-US" sz="2000" dirty="0"/>
        </a:p>
      </dgm:t>
    </dgm:pt>
    <dgm:pt modelId="{21FB90E8-035F-40D1-87FC-6BEB90D3C08C}" type="parTrans" cxnId="{0A665041-C62A-46A9-8C97-4281C8538D68}">
      <dgm:prSet/>
      <dgm:spPr/>
      <dgm:t>
        <a:bodyPr/>
        <a:lstStyle/>
        <a:p>
          <a:endParaRPr lang="en-US"/>
        </a:p>
      </dgm:t>
    </dgm:pt>
    <dgm:pt modelId="{281D9E9E-4D37-4C26-BB2A-4CD36906EDD9}" type="sibTrans" cxnId="{0A665041-C62A-46A9-8C97-4281C8538D68}">
      <dgm:prSet/>
      <dgm:spPr/>
      <dgm:t>
        <a:bodyPr/>
        <a:lstStyle/>
        <a:p>
          <a:endParaRPr lang="en-US"/>
        </a:p>
      </dgm:t>
    </dgm:pt>
    <dgm:pt modelId="{F137433C-9920-4FFB-9F37-841D17F0AE5D}">
      <dgm:prSet phldrT="[Text]" custT="1"/>
      <dgm:spPr/>
      <dgm:t>
        <a:bodyPr/>
        <a:lstStyle/>
        <a:p>
          <a:r>
            <a:rPr lang="bg-BG" sz="2000" dirty="0"/>
            <a:t>&gt; 80% и ≤95% от </a:t>
          </a:r>
          <a:r>
            <a:rPr lang="bg-BG" sz="2000" dirty="0" err="1"/>
            <a:t>ид</a:t>
          </a:r>
          <a:r>
            <a:rPr lang="en-US" sz="2000" dirty="0"/>
            <a:t>.</a:t>
          </a:r>
          <a:r>
            <a:rPr lang="bg-BG" sz="2000" dirty="0"/>
            <a:t>ч</a:t>
          </a:r>
          <a:r>
            <a:rPr lang="en-US" sz="2000" dirty="0"/>
            <a:t>. </a:t>
          </a:r>
          <a:r>
            <a:rPr lang="bg-BG" sz="2000" dirty="0"/>
            <a:t>членуват и подкрепят </a:t>
          </a:r>
          <a:endParaRPr lang="en-US" sz="1400" dirty="0"/>
        </a:p>
      </dgm:t>
    </dgm:pt>
    <dgm:pt modelId="{E06C2DDD-1CAA-44B3-9B64-ED77A3CC5721}" type="parTrans" cxnId="{8B43DD55-45DC-4117-8488-C864BEFA0AD2}">
      <dgm:prSet/>
      <dgm:spPr/>
      <dgm:t>
        <a:bodyPr/>
        <a:lstStyle/>
        <a:p>
          <a:endParaRPr lang="en-US"/>
        </a:p>
      </dgm:t>
    </dgm:pt>
    <dgm:pt modelId="{8C5DA416-7AFB-4170-A589-CE3BEC545A77}" type="sibTrans" cxnId="{8B43DD55-45DC-4117-8488-C864BEFA0AD2}">
      <dgm:prSet/>
      <dgm:spPr/>
      <dgm:t>
        <a:bodyPr/>
        <a:lstStyle/>
        <a:p>
          <a:endParaRPr lang="en-US"/>
        </a:p>
      </dgm:t>
    </dgm:pt>
    <dgm:pt modelId="{9A57EE8B-36B6-45BC-8AF4-6181A45DFCDA}">
      <dgm:prSet phldrT="[Text]" custT="1"/>
      <dgm:spPr/>
      <dgm:t>
        <a:bodyPr/>
        <a:lstStyle/>
        <a:p>
          <a:r>
            <a:rPr lang="bg-BG" sz="2000" dirty="0"/>
            <a:t>&lt;80% от </a:t>
          </a:r>
          <a:r>
            <a:rPr lang="bg-BG" sz="2000" dirty="0" err="1"/>
            <a:t>ид</a:t>
          </a:r>
          <a:r>
            <a:rPr lang="en-US" sz="2000" dirty="0"/>
            <a:t>.</a:t>
          </a:r>
          <a:r>
            <a:rPr lang="bg-BG" sz="2000" dirty="0"/>
            <a:t>ч</a:t>
          </a:r>
          <a:r>
            <a:rPr lang="en-US" sz="2000" dirty="0"/>
            <a:t>. </a:t>
          </a:r>
          <a:r>
            <a:rPr lang="bg-BG" sz="2000" dirty="0"/>
            <a:t>членуват и подкрепят </a:t>
          </a:r>
          <a:endParaRPr lang="en-US" sz="1400" dirty="0"/>
        </a:p>
      </dgm:t>
    </dgm:pt>
    <dgm:pt modelId="{7BB6B9DF-B18D-4CF8-B3CD-B5369F8474C7}" type="parTrans" cxnId="{FE094A0E-0AE0-40AF-9246-309FAB9487F2}">
      <dgm:prSet/>
      <dgm:spPr/>
      <dgm:t>
        <a:bodyPr/>
        <a:lstStyle/>
        <a:p>
          <a:endParaRPr lang="en-US"/>
        </a:p>
      </dgm:t>
    </dgm:pt>
    <dgm:pt modelId="{4EC7CE1D-B723-4A76-B287-1239EAF8CEF9}" type="sibTrans" cxnId="{FE094A0E-0AE0-40AF-9246-309FAB9487F2}">
      <dgm:prSet/>
      <dgm:spPr/>
      <dgm:t>
        <a:bodyPr/>
        <a:lstStyle/>
        <a:p>
          <a:endParaRPr lang="en-US"/>
        </a:p>
      </dgm:t>
    </dgm:pt>
    <dgm:pt modelId="{F18A94B0-9FF8-4725-BD67-E1862C1957F2}" type="pres">
      <dgm:prSet presAssocID="{AD76C0CA-59B6-498B-B21F-0A066F4ED59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1C24242-BC79-48D3-8566-E130E43F90B9}" type="pres">
      <dgm:prSet presAssocID="{AD76C0CA-59B6-498B-B21F-0A066F4ED59B}" presName="pyramid" presStyleLbl="node1" presStyleIdx="0" presStyleCnt="1"/>
      <dgm:spPr>
        <a:solidFill>
          <a:schemeClr val="accent6">
            <a:lumMod val="75000"/>
          </a:schemeClr>
        </a:solidFill>
      </dgm:spPr>
    </dgm:pt>
    <dgm:pt modelId="{29860C49-F649-49A4-B4D6-9166F92F5738}" type="pres">
      <dgm:prSet presAssocID="{AD76C0CA-59B6-498B-B21F-0A066F4ED59B}" presName="theList" presStyleCnt="0"/>
      <dgm:spPr/>
    </dgm:pt>
    <dgm:pt modelId="{01D99C80-7A9F-482B-892A-F795B4439795}" type="pres">
      <dgm:prSet presAssocID="{E0D8605A-AAF2-41D2-ACCB-7F2412D55771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695BE-4440-4182-B808-53995B75FEF7}" type="pres">
      <dgm:prSet presAssocID="{E0D8605A-AAF2-41D2-ACCB-7F2412D55771}" presName="aSpace" presStyleCnt="0"/>
      <dgm:spPr/>
    </dgm:pt>
    <dgm:pt modelId="{EA667113-F762-4BAC-BC3A-15E45B75FD58}" type="pres">
      <dgm:prSet presAssocID="{F137433C-9920-4FFB-9F37-841D17F0AE5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BA46ED-823F-48BE-814F-9CC8718B5D71}" type="pres">
      <dgm:prSet presAssocID="{F137433C-9920-4FFB-9F37-841D17F0AE5D}" presName="aSpace" presStyleCnt="0"/>
      <dgm:spPr/>
    </dgm:pt>
    <dgm:pt modelId="{22B279F5-3C3B-41A6-B6FE-BD185E81D4E9}" type="pres">
      <dgm:prSet presAssocID="{9A57EE8B-36B6-45BC-8AF4-6181A45DFCDA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52B41B-0EAF-4928-97BA-E96C7504A6AD}" type="pres">
      <dgm:prSet presAssocID="{9A57EE8B-36B6-45BC-8AF4-6181A45DFCDA}" presName="aSpace" presStyleCnt="0"/>
      <dgm:spPr/>
    </dgm:pt>
  </dgm:ptLst>
  <dgm:cxnLst>
    <dgm:cxn modelId="{13514D29-E28A-45BA-A6C2-7A925577896E}" type="presOf" srcId="{9A57EE8B-36B6-45BC-8AF4-6181A45DFCDA}" destId="{22B279F5-3C3B-41A6-B6FE-BD185E81D4E9}" srcOrd="0" destOrd="0" presId="urn:microsoft.com/office/officeart/2005/8/layout/pyramid2"/>
    <dgm:cxn modelId="{0A665041-C62A-46A9-8C97-4281C8538D68}" srcId="{AD76C0CA-59B6-498B-B21F-0A066F4ED59B}" destId="{E0D8605A-AAF2-41D2-ACCB-7F2412D55771}" srcOrd="0" destOrd="0" parTransId="{21FB90E8-035F-40D1-87FC-6BEB90D3C08C}" sibTransId="{281D9E9E-4D37-4C26-BB2A-4CD36906EDD9}"/>
    <dgm:cxn modelId="{8B43DD55-45DC-4117-8488-C864BEFA0AD2}" srcId="{AD76C0CA-59B6-498B-B21F-0A066F4ED59B}" destId="{F137433C-9920-4FFB-9F37-841D17F0AE5D}" srcOrd="1" destOrd="0" parTransId="{E06C2DDD-1CAA-44B3-9B64-ED77A3CC5721}" sibTransId="{8C5DA416-7AFB-4170-A589-CE3BEC545A77}"/>
    <dgm:cxn modelId="{3336092A-585D-4C68-9C81-49E38C7CE1D4}" type="presOf" srcId="{F137433C-9920-4FFB-9F37-841D17F0AE5D}" destId="{EA667113-F762-4BAC-BC3A-15E45B75FD58}" srcOrd="0" destOrd="0" presId="urn:microsoft.com/office/officeart/2005/8/layout/pyramid2"/>
    <dgm:cxn modelId="{FE094A0E-0AE0-40AF-9246-309FAB9487F2}" srcId="{AD76C0CA-59B6-498B-B21F-0A066F4ED59B}" destId="{9A57EE8B-36B6-45BC-8AF4-6181A45DFCDA}" srcOrd="2" destOrd="0" parTransId="{7BB6B9DF-B18D-4CF8-B3CD-B5369F8474C7}" sibTransId="{4EC7CE1D-B723-4A76-B287-1239EAF8CEF9}"/>
    <dgm:cxn modelId="{8A223D15-E00A-4E19-A476-DCE9E7F0CE66}" type="presOf" srcId="{AD76C0CA-59B6-498B-B21F-0A066F4ED59B}" destId="{F18A94B0-9FF8-4725-BD67-E1862C1957F2}" srcOrd="0" destOrd="0" presId="urn:microsoft.com/office/officeart/2005/8/layout/pyramid2"/>
    <dgm:cxn modelId="{5C634F85-6FED-4268-9B13-E4353CAB85F1}" type="presOf" srcId="{E0D8605A-AAF2-41D2-ACCB-7F2412D55771}" destId="{01D99C80-7A9F-482B-892A-F795B4439795}" srcOrd="0" destOrd="0" presId="urn:microsoft.com/office/officeart/2005/8/layout/pyramid2"/>
    <dgm:cxn modelId="{A88C456B-129E-412B-B4EA-396650C16EB8}" type="presParOf" srcId="{F18A94B0-9FF8-4725-BD67-E1862C1957F2}" destId="{61C24242-BC79-48D3-8566-E130E43F90B9}" srcOrd="0" destOrd="0" presId="urn:microsoft.com/office/officeart/2005/8/layout/pyramid2"/>
    <dgm:cxn modelId="{9186B719-1767-4FE1-B7EB-65A020D7565A}" type="presParOf" srcId="{F18A94B0-9FF8-4725-BD67-E1862C1957F2}" destId="{29860C49-F649-49A4-B4D6-9166F92F5738}" srcOrd="1" destOrd="0" presId="urn:microsoft.com/office/officeart/2005/8/layout/pyramid2"/>
    <dgm:cxn modelId="{E4888857-7813-4FBF-9928-504EE3C44905}" type="presParOf" srcId="{29860C49-F649-49A4-B4D6-9166F92F5738}" destId="{01D99C80-7A9F-482B-892A-F795B4439795}" srcOrd="0" destOrd="0" presId="urn:microsoft.com/office/officeart/2005/8/layout/pyramid2"/>
    <dgm:cxn modelId="{E4686EED-19B3-4BA2-9AF0-0247A542AC07}" type="presParOf" srcId="{29860C49-F649-49A4-B4D6-9166F92F5738}" destId="{2D2695BE-4440-4182-B808-53995B75FEF7}" srcOrd="1" destOrd="0" presId="urn:microsoft.com/office/officeart/2005/8/layout/pyramid2"/>
    <dgm:cxn modelId="{76085E12-FD77-4882-8241-1352D2715328}" type="presParOf" srcId="{29860C49-F649-49A4-B4D6-9166F92F5738}" destId="{EA667113-F762-4BAC-BC3A-15E45B75FD58}" srcOrd="2" destOrd="0" presId="urn:microsoft.com/office/officeart/2005/8/layout/pyramid2"/>
    <dgm:cxn modelId="{10F87BEE-651E-45F9-BC17-B12F86D4F331}" type="presParOf" srcId="{29860C49-F649-49A4-B4D6-9166F92F5738}" destId="{CBBA46ED-823F-48BE-814F-9CC8718B5D71}" srcOrd="3" destOrd="0" presId="urn:microsoft.com/office/officeart/2005/8/layout/pyramid2"/>
    <dgm:cxn modelId="{4EE9FA87-0818-4A81-935C-1E3051EA1DB9}" type="presParOf" srcId="{29860C49-F649-49A4-B4D6-9166F92F5738}" destId="{22B279F5-3C3B-41A6-B6FE-BD185E81D4E9}" srcOrd="4" destOrd="0" presId="urn:microsoft.com/office/officeart/2005/8/layout/pyramid2"/>
    <dgm:cxn modelId="{F39F23A0-7078-4289-B413-CE64FC022450}" type="presParOf" srcId="{29860C49-F649-49A4-B4D6-9166F92F5738}" destId="{7552B41B-0EAF-4928-97BA-E96C7504A6A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24242-BC79-48D3-8566-E130E43F90B9}">
      <dsp:nvSpPr>
        <dsp:cNvPr id="0" name=""/>
        <dsp:cNvSpPr/>
      </dsp:nvSpPr>
      <dsp:spPr>
        <a:xfrm>
          <a:off x="877292" y="0"/>
          <a:ext cx="3754437" cy="3754437"/>
        </a:xfrm>
        <a:prstGeom prst="triangle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99C80-7A9F-482B-892A-F795B4439795}">
      <dsp:nvSpPr>
        <dsp:cNvPr id="0" name=""/>
        <dsp:cNvSpPr/>
      </dsp:nvSpPr>
      <dsp:spPr>
        <a:xfrm>
          <a:off x="2754510" y="377460"/>
          <a:ext cx="2440384" cy="4443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&gt; </a:t>
          </a:r>
          <a:r>
            <a:rPr lang="bg-BG" sz="1400" kern="1200" dirty="0">
              <a:latin typeface="Calibri Light" panose="020F0302020204030204"/>
            </a:rPr>
            <a:t>80т </a:t>
          </a:r>
          <a:r>
            <a:rPr lang="bg-BG" sz="1400" kern="1200" dirty="0"/>
            <a:t>CO2 екв.</a:t>
          </a:r>
          <a:r>
            <a:rPr lang="bg-BG" sz="1400" kern="1200" dirty="0">
              <a:latin typeface="Calibri Light" panose="020F0302020204030204"/>
            </a:rPr>
            <a:t> </a:t>
          </a:r>
          <a:endParaRPr lang="en-US" sz="1400" kern="1200" dirty="0"/>
        </a:p>
      </dsp:txBody>
      <dsp:txXfrm>
        <a:off x="2776202" y="399152"/>
        <a:ext cx="2397000" cy="400988"/>
      </dsp:txXfrm>
    </dsp:sp>
    <dsp:sp modelId="{EA667113-F762-4BAC-BC3A-15E45B75FD58}">
      <dsp:nvSpPr>
        <dsp:cNvPr id="0" name=""/>
        <dsp:cNvSpPr/>
      </dsp:nvSpPr>
      <dsp:spPr>
        <a:xfrm>
          <a:off x="2754510" y="877379"/>
          <a:ext cx="2440384" cy="4443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&gt; </a:t>
          </a:r>
          <a:r>
            <a:rPr lang="bg-BG" sz="1400" kern="1200" dirty="0">
              <a:latin typeface="Calibri Light" panose="020F0302020204030204"/>
            </a:rPr>
            <a:t>60т</a:t>
          </a:r>
          <a:r>
            <a:rPr lang="bg-BG" sz="1400" kern="1200" dirty="0"/>
            <a:t> CO2 екв. ≤ </a:t>
          </a:r>
          <a:r>
            <a:rPr lang="bg-BG" sz="1400" kern="1200" dirty="0">
              <a:latin typeface="Calibri Light" panose="020F0302020204030204"/>
            </a:rPr>
            <a:t>80т</a:t>
          </a:r>
          <a:r>
            <a:rPr lang="bg-BG" sz="1400" kern="1200" dirty="0"/>
            <a:t> CO2 екв.</a:t>
          </a:r>
          <a:endParaRPr lang="en-US" sz="1400" kern="1200" dirty="0"/>
        </a:p>
      </dsp:txBody>
      <dsp:txXfrm>
        <a:off x="2776202" y="899071"/>
        <a:ext cx="2397000" cy="400988"/>
      </dsp:txXfrm>
    </dsp:sp>
    <dsp:sp modelId="{62BE3BE1-D9D9-4446-92D1-1A52B8DEF570}">
      <dsp:nvSpPr>
        <dsp:cNvPr id="0" name=""/>
        <dsp:cNvSpPr/>
      </dsp:nvSpPr>
      <dsp:spPr>
        <a:xfrm>
          <a:off x="2754510" y="1377299"/>
          <a:ext cx="2440384" cy="4443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60т CO2 екв. ≤ 80т CO2 екв.</a:t>
          </a:r>
          <a:endParaRPr lang="bg-BG" sz="1400" kern="1200" dirty="0">
            <a:latin typeface="Calibri Light" panose="020F0302020204030204"/>
          </a:endParaRPr>
        </a:p>
      </dsp:txBody>
      <dsp:txXfrm>
        <a:off x="2776202" y="1398991"/>
        <a:ext cx="2397000" cy="400988"/>
      </dsp:txXfrm>
    </dsp:sp>
    <dsp:sp modelId="{A4B08279-0E40-4A42-BF19-B7215D3ACD3F}">
      <dsp:nvSpPr>
        <dsp:cNvPr id="0" name=""/>
        <dsp:cNvSpPr/>
      </dsp:nvSpPr>
      <dsp:spPr>
        <a:xfrm>
          <a:off x="2754510" y="1877218"/>
          <a:ext cx="2440384" cy="4443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60т CO2 екв. ≤ 80т CO2 екв.</a:t>
          </a:r>
        </a:p>
      </dsp:txBody>
      <dsp:txXfrm>
        <a:off x="2776202" y="1898910"/>
        <a:ext cx="2397000" cy="400988"/>
      </dsp:txXfrm>
    </dsp:sp>
    <dsp:sp modelId="{BC584B20-084B-446E-9268-7F5CA5C5EB9B}">
      <dsp:nvSpPr>
        <dsp:cNvPr id="0" name=""/>
        <dsp:cNvSpPr/>
      </dsp:nvSpPr>
      <dsp:spPr>
        <a:xfrm>
          <a:off x="2754510" y="2377137"/>
          <a:ext cx="2440384" cy="4443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60т CO2 екв. ≤ 80т CO2 екв.</a:t>
          </a:r>
        </a:p>
      </dsp:txBody>
      <dsp:txXfrm>
        <a:off x="2776202" y="2398829"/>
        <a:ext cx="2397000" cy="400988"/>
      </dsp:txXfrm>
    </dsp:sp>
    <dsp:sp modelId="{9CD4459A-C2E6-4479-B532-3C5E38B04949}">
      <dsp:nvSpPr>
        <dsp:cNvPr id="0" name=""/>
        <dsp:cNvSpPr/>
      </dsp:nvSpPr>
      <dsp:spPr>
        <a:xfrm>
          <a:off x="2754510" y="2877057"/>
          <a:ext cx="2440384" cy="4443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60т CO2 екв. ≤ 80т CO2 екв.</a:t>
          </a:r>
        </a:p>
      </dsp:txBody>
      <dsp:txXfrm>
        <a:off x="2776202" y="2898749"/>
        <a:ext cx="2397000" cy="4009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24242-BC79-48D3-8566-E130E43F90B9}">
      <dsp:nvSpPr>
        <dsp:cNvPr id="0" name=""/>
        <dsp:cNvSpPr/>
      </dsp:nvSpPr>
      <dsp:spPr>
        <a:xfrm>
          <a:off x="877292" y="0"/>
          <a:ext cx="3754437" cy="375443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99C80-7A9F-482B-892A-F795B4439795}">
      <dsp:nvSpPr>
        <dsp:cNvPr id="0" name=""/>
        <dsp:cNvSpPr/>
      </dsp:nvSpPr>
      <dsp:spPr>
        <a:xfrm>
          <a:off x="2754510" y="375810"/>
          <a:ext cx="2440384" cy="3813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/>
            <a:t>&gt;</a:t>
          </a:r>
          <a:r>
            <a:rPr lang="bg-BG" sz="2400" kern="1200" dirty="0">
              <a:latin typeface="Calibri Light" panose="020F0302020204030204"/>
            </a:rPr>
            <a:t> 65</a:t>
          </a:r>
          <a:r>
            <a:rPr lang="en-US" sz="2400" kern="1200" dirty="0"/>
            <a:t> </a:t>
          </a:r>
          <a:r>
            <a:rPr lang="bg-BG" sz="2400" kern="1200" dirty="0">
              <a:latin typeface="Calibri Light" panose="020F0302020204030204"/>
            </a:rPr>
            <a:t>%</a:t>
          </a:r>
          <a:endParaRPr lang="en-US" sz="2400" kern="1200" dirty="0">
            <a:latin typeface="Calibri Light" panose="020F0302020204030204"/>
          </a:endParaRPr>
        </a:p>
      </dsp:txBody>
      <dsp:txXfrm>
        <a:off x="2773124" y="394424"/>
        <a:ext cx="2403156" cy="344082"/>
      </dsp:txXfrm>
    </dsp:sp>
    <dsp:sp modelId="{A55F050A-873E-40A1-88EB-E7ED22AC5703}">
      <dsp:nvSpPr>
        <dsp:cNvPr id="0" name=""/>
        <dsp:cNvSpPr/>
      </dsp:nvSpPr>
      <dsp:spPr>
        <a:xfrm>
          <a:off x="2754510" y="804784"/>
          <a:ext cx="2440384" cy="3813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>
              <a:latin typeface="Calibri Light" panose="020F0302020204030204"/>
            </a:rPr>
            <a:t>&gt; 62</a:t>
          </a:r>
          <a:r>
            <a:rPr lang="bg-BG" sz="1500" kern="1200" dirty="0"/>
            <a:t>% ≤ </a:t>
          </a:r>
          <a:r>
            <a:rPr lang="bg-BG" sz="1500" kern="1200" dirty="0">
              <a:latin typeface="Calibri Light" panose="020F0302020204030204"/>
            </a:rPr>
            <a:t>65</a:t>
          </a:r>
          <a:r>
            <a:rPr lang="bg-BG" sz="1500" kern="1200" dirty="0"/>
            <a:t>%</a:t>
          </a:r>
          <a:r>
            <a:rPr lang="bg-BG" sz="1500" kern="1200" dirty="0">
              <a:latin typeface="Calibri Light" panose="020F0302020204030204"/>
            </a:rPr>
            <a:t> </a:t>
          </a:r>
          <a:endParaRPr lang="bg-BG" sz="1500" kern="1200" dirty="0"/>
        </a:p>
      </dsp:txBody>
      <dsp:txXfrm>
        <a:off x="2773124" y="823398"/>
        <a:ext cx="2403156" cy="344082"/>
      </dsp:txXfrm>
    </dsp:sp>
    <dsp:sp modelId="{080CB598-DED9-4FF2-8894-28F2C75B40DE}">
      <dsp:nvSpPr>
        <dsp:cNvPr id="0" name=""/>
        <dsp:cNvSpPr/>
      </dsp:nvSpPr>
      <dsp:spPr>
        <a:xfrm>
          <a:off x="2754510" y="1233757"/>
          <a:ext cx="2440384" cy="3813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&gt; </a:t>
          </a:r>
          <a:r>
            <a:rPr lang="bg-BG" sz="1500" kern="1200" dirty="0">
              <a:latin typeface="Calibri Light" panose="020F0302020204030204"/>
            </a:rPr>
            <a:t>60</a:t>
          </a:r>
          <a:r>
            <a:rPr lang="bg-BG" sz="1500" kern="1200" dirty="0"/>
            <a:t>% ≤ </a:t>
          </a:r>
          <a:r>
            <a:rPr lang="bg-BG" sz="1500" kern="1200" dirty="0">
              <a:latin typeface="Calibri Light" panose="020F0302020204030204"/>
            </a:rPr>
            <a:t>62</a:t>
          </a:r>
          <a:r>
            <a:rPr lang="bg-BG" sz="1500" kern="1200" dirty="0"/>
            <a:t>% </a:t>
          </a:r>
          <a:endParaRPr lang="bg-BG" sz="1500" kern="1200" dirty="0">
            <a:latin typeface="Calibri Light" panose="020F0302020204030204"/>
          </a:endParaRPr>
        </a:p>
      </dsp:txBody>
      <dsp:txXfrm>
        <a:off x="2773124" y="1252371"/>
        <a:ext cx="2403156" cy="344082"/>
      </dsp:txXfrm>
    </dsp:sp>
    <dsp:sp modelId="{2C33FA2F-BA11-412E-970D-75F7743F16FD}">
      <dsp:nvSpPr>
        <dsp:cNvPr id="0" name=""/>
        <dsp:cNvSpPr/>
      </dsp:nvSpPr>
      <dsp:spPr>
        <a:xfrm>
          <a:off x="2754510" y="1662731"/>
          <a:ext cx="2440384" cy="3813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&gt; </a:t>
          </a:r>
          <a:r>
            <a:rPr lang="bg-BG" sz="1500" kern="1200" dirty="0">
              <a:latin typeface="Calibri Light" panose="020F0302020204030204"/>
            </a:rPr>
            <a:t>55</a:t>
          </a:r>
          <a:r>
            <a:rPr lang="bg-BG" sz="1500" kern="1200" dirty="0"/>
            <a:t>% ≤ </a:t>
          </a:r>
          <a:r>
            <a:rPr lang="bg-BG" sz="1500" kern="1200" dirty="0">
              <a:latin typeface="Calibri Light" panose="020F0302020204030204"/>
            </a:rPr>
            <a:t>60</a:t>
          </a:r>
          <a:r>
            <a:rPr lang="bg-BG" sz="1500" kern="1200" dirty="0"/>
            <a:t>% </a:t>
          </a:r>
        </a:p>
      </dsp:txBody>
      <dsp:txXfrm>
        <a:off x="2773124" y="1681345"/>
        <a:ext cx="2403156" cy="344082"/>
      </dsp:txXfrm>
    </dsp:sp>
    <dsp:sp modelId="{59785108-C703-44FD-A44F-DB51F6E98AB7}">
      <dsp:nvSpPr>
        <dsp:cNvPr id="0" name=""/>
        <dsp:cNvSpPr/>
      </dsp:nvSpPr>
      <dsp:spPr>
        <a:xfrm>
          <a:off x="2754510" y="2091705"/>
          <a:ext cx="2440384" cy="3813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&gt; </a:t>
          </a:r>
          <a:r>
            <a:rPr lang="bg-BG" sz="1500" kern="1200" dirty="0">
              <a:latin typeface="Calibri Light" panose="020F0302020204030204"/>
            </a:rPr>
            <a:t>50</a:t>
          </a:r>
          <a:r>
            <a:rPr lang="bg-BG" sz="1500" kern="1200" dirty="0"/>
            <a:t>% ≤ </a:t>
          </a:r>
          <a:r>
            <a:rPr lang="bg-BG" sz="1500" kern="1200" dirty="0">
              <a:latin typeface="Calibri Light" panose="020F0302020204030204"/>
            </a:rPr>
            <a:t>55</a:t>
          </a:r>
          <a:r>
            <a:rPr lang="bg-BG" sz="1500" kern="1200" dirty="0"/>
            <a:t>% </a:t>
          </a:r>
        </a:p>
      </dsp:txBody>
      <dsp:txXfrm>
        <a:off x="2773124" y="2110319"/>
        <a:ext cx="2403156" cy="344082"/>
      </dsp:txXfrm>
    </dsp:sp>
    <dsp:sp modelId="{B4B9D5FC-0E76-41E7-B193-C05FC40D8813}">
      <dsp:nvSpPr>
        <dsp:cNvPr id="0" name=""/>
        <dsp:cNvSpPr/>
      </dsp:nvSpPr>
      <dsp:spPr>
        <a:xfrm>
          <a:off x="2754510" y="2520679"/>
          <a:ext cx="2440384" cy="3813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&gt; </a:t>
          </a:r>
          <a:r>
            <a:rPr lang="bg-BG" sz="1500" kern="1200" dirty="0">
              <a:latin typeface="Calibri Light" panose="020F0302020204030204"/>
            </a:rPr>
            <a:t>45</a:t>
          </a:r>
          <a:r>
            <a:rPr lang="bg-BG" sz="1500" kern="1200" dirty="0"/>
            <a:t>% ≤ </a:t>
          </a:r>
          <a:r>
            <a:rPr lang="bg-BG" sz="1500" kern="1200" dirty="0">
              <a:latin typeface="Calibri Light" panose="020F0302020204030204"/>
            </a:rPr>
            <a:t>50</a:t>
          </a:r>
          <a:r>
            <a:rPr lang="bg-BG" sz="1500" kern="1200" dirty="0"/>
            <a:t>% </a:t>
          </a:r>
        </a:p>
      </dsp:txBody>
      <dsp:txXfrm>
        <a:off x="2773124" y="2539293"/>
        <a:ext cx="2403156" cy="344082"/>
      </dsp:txXfrm>
    </dsp:sp>
    <dsp:sp modelId="{8B013BFA-36BE-43E5-AB22-ED226B591589}">
      <dsp:nvSpPr>
        <dsp:cNvPr id="0" name=""/>
        <dsp:cNvSpPr/>
      </dsp:nvSpPr>
      <dsp:spPr>
        <a:xfrm>
          <a:off x="2754510" y="2949652"/>
          <a:ext cx="2440384" cy="3813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&gt; </a:t>
          </a:r>
          <a:r>
            <a:rPr lang="bg-BG" sz="1500" kern="1200" dirty="0">
              <a:latin typeface="Calibri Light" panose="020F0302020204030204"/>
            </a:rPr>
            <a:t>30</a:t>
          </a:r>
          <a:r>
            <a:rPr lang="bg-BG" sz="1500" kern="1200" dirty="0"/>
            <a:t>% ≤ </a:t>
          </a:r>
          <a:r>
            <a:rPr lang="bg-BG" sz="1500" kern="1200" dirty="0">
              <a:latin typeface="Calibri Light" panose="020F0302020204030204"/>
            </a:rPr>
            <a:t>45</a:t>
          </a:r>
          <a:r>
            <a:rPr lang="bg-BG" sz="1500" kern="1200" dirty="0"/>
            <a:t>% </a:t>
          </a:r>
        </a:p>
      </dsp:txBody>
      <dsp:txXfrm>
        <a:off x="2773124" y="2968266"/>
        <a:ext cx="2403156" cy="3440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24242-BC79-48D3-8566-E130E43F90B9}">
      <dsp:nvSpPr>
        <dsp:cNvPr id="0" name=""/>
        <dsp:cNvSpPr/>
      </dsp:nvSpPr>
      <dsp:spPr>
        <a:xfrm>
          <a:off x="959189" y="0"/>
          <a:ext cx="4315910" cy="4315910"/>
        </a:xfrm>
        <a:prstGeom prst="triangle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35EA6-287A-4192-A707-45C4F61D4A05}">
      <dsp:nvSpPr>
        <dsp:cNvPr id="0" name=""/>
        <dsp:cNvSpPr/>
      </dsp:nvSpPr>
      <dsp:spPr>
        <a:xfrm>
          <a:off x="3098413" y="433909"/>
          <a:ext cx="2805341" cy="5108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 &gt; 5 000 кв.м. РЗП</a:t>
          </a:r>
          <a:endParaRPr lang="en-US" sz="1400" kern="1200" dirty="0"/>
        </a:p>
      </dsp:txBody>
      <dsp:txXfrm>
        <a:off x="3123350" y="458846"/>
        <a:ext cx="2755467" cy="460954"/>
      </dsp:txXfrm>
    </dsp:sp>
    <dsp:sp modelId="{B8D74E95-B2B5-47FE-938B-E50ECE61F4A4}">
      <dsp:nvSpPr>
        <dsp:cNvPr id="0" name=""/>
        <dsp:cNvSpPr/>
      </dsp:nvSpPr>
      <dsp:spPr>
        <a:xfrm>
          <a:off x="3098413" y="1008591"/>
          <a:ext cx="2805341" cy="5108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  &gt; 4000 кв.м. РЗП ≤ 5 000 кв.м. РЗП</a:t>
          </a:r>
          <a:endParaRPr lang="en-US" sz="1400" kern="1200" dirty="0"/>
        </a:p>
      </dsp:txBody>
      <dsp:txXfrm>
        <a:off x="3123350" y="1033528"/>
        <a:ext cx="2755467" cy="460954"/>
      </dsp:txXfrm>
    </dsp:sp>
    <dsp:sp modelId="{C53C48DF-AA25-4B7C-A9DB-E5AF31B3754F}">
      <dsp:nvSpPr>
        <dsp:cNvPr id="0" name=""/>
        <dsp:cNvSpPr/>
      </dsp:nvSpPr>
      <dsp:spPr>
        <a:xfrm>
          <a:off x="3098413" y="1583273"/>
          <a:ext cx="2805341" cy="5108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&gt; 3000 кв.м. РЗП ≤ 4 000 кв.м. РЗП</a:t>
          </a:r>
          <a:endParaRPr lang="en-US" sz="1400" kern="1200" dirty="0"/>
        </a:p>
      </dsp:txBody>
      <dsp:txXfrm>
        <a:off x="3123350" y="1608210"/>
        <a:ext cx="2755467" cy="460954"/>
      </dsp:txXfrm>
    </dsp:sp>
    <dsp:sp modelId="{808B2C31-3B66-4E2D-A373-C4705955441C}">
      <dsp:nvSpPr>
        <dsp:cNvPr id="0" name=""/>
        <dsp:cNvSpPr/>
      </dsp:nvSpPr>
      <dsp:spPr>
        <a:xfrm>
          <a:off x="3098413" y="2157955"/>
          <a:ext cx="2805341" cy="5108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&gt; 2000 кв.м. РЗП ≤ 3 000 кв.м. РЗП</a:t>
          </a:r>
          <a:endParaRPr lang="en-US" sz="1400" kern="1200" dirty="0"/>
        </a:p>
      </dsp:txBody>
      <dsp:txXfrm>
        <a:off x="3123350" y="2182892"/>
        <a:ext cx="2755467" cy="460954"/>
      </dsp:txXfrm>
    </dsp:sp>
    <dsp:sp modelId="{4B45925C-62EF-4EC7-87AE-68EB0C743161}">
      <dsp:nvSpPr>
        <dsp:cNvPr id="0" name=""/>
        <dsp:cNvSpPr/>
      </dsp:nvSpPr>
      <dsp:spPr>
        <a:xfrm>
          <a:off x="3098413" y="2732636"/>
          <a:ext cx="2805341" cy="5108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&gt; 1000 кв.м. РЗП ≤ 2 000 кв.м. РЗП</a:t>
          </a:r>
          <a:endParaRPr lang="en-US" sz="1400" kern="1200" dirty="0"/>
        </a:p>
      </dsp:txBody>
      <dsp:txXfrm>
        <a:off x="3123350" y="2757573"/>
        <a:ext cx="2755467" cy="460954"/>
      </dsp:txXfrm>
    </dsp:sp>
    <dsp:sp modelId="{1405F780-524D-4AD9-96DA-C98745CE4C89}">
      <dsp:nvSpPr>
        <dsp:cNvPr id="0" name=""/>
        <dsp:cNvSpPr/>
      </dsp:nvSpPr>
      <dsp:spPr>
        <a:xfrm>
          <a:off x="3098413" y="3307318"/>
          <a:ext cx="2805341" cy="5108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400" kern="1200" dirty="0"/>
            <a:t> ≤ 1000 кв.м. РЗП </a:t>
          </a:r>
        </a:p>
      </dsp:txBody>
      <dsp:txXfrm>
        <a:off x="3123350" y="3332255"/>
        <a:ext cx="2755467" cy="4609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24242-BC79-48D3-8566-E130E43F90B9}">
      <dsp:nvSpPr>
        <dsp:cNvPr id="0" name=""/>
        <dsp:cNvSpPr/>
      </dsp:nvSpPr>
      <dsp:spPr>
        <a:xfrm>
          <a:off x="1138476" y="0"/>
          <a:ext cx="4416174" cy="4416174"/>
        </a:xfrm>
        <a:prstGeom prst="triangle">
          <a:avLst/>
        </a:prstGeom>
        <a:solidFill>
          <a:schemeClr val="accent6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819C2-E862-4A54-93A0-C85099356514}">
      <dsp:nvSpPr>
        <dsp:cNvPr id="0" name=""/>
        <dsp:cNvSpPr/>
      </dsp:nvSpPr>
      <dsp:spPr>
        <a:xfrm>
          <a:off x="3346563" y="442048"/>
          <a:ext cx="2870513" cy="4485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≤ </a:t>
          </a:r>
          <a:r>
            <a:rPr lang="en-US" sz="1500" kern="1200" dirty="0"/>
            <a:t>1</a:t>
          </a:r>
          <a:r>
            <a:rPr lang="bg-BG" sz="1500" kern="1200" dirty="0"/>
            <a:t>,7</a:t>
          </a:r>
          <a:r>
            <a:rPr lang="en-US" sz="1500" kern="1200" dirty="0"/>
            <a:t>5</a:t>
          </a:r>
          <a:r>
            <a:rPr lang="bg-BG" sz="1500" kern="1200" dirty="0"/>
            <a:t> лв./кWh/г</a:t>
          </a:r>
          <a:endParaRPr lang="en-US" sz="1500" kern="1200" dirty="0"/>
        </a:p>
      </dsp:txBody>
      <dsp:txXfrm>
        <a:off x="3368458" y="463943"/>
        <a:ext cx="2826723" cy="404727"/>
      </dsp:txXfrm>
    </dsp:sp>
    <dsp:sp modelId="{29E0B3C6-6DB6-49AA-B2D7-F7FFB45F831D}">
      <dsp:nvSpPr>
        <dsp:cNvPr id="0" name=""/>
        <dsp:cNvSpPr/>
      </dsp:nvSpPr>
      <dsp:spPr>
        <a:xfrm>
          <a:off x="3346563" y="946631"/>
          <a:ext cx="2870513" cy="4485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1,75 лв./кWh/г  ≤ 1,90 лв./кWh/г</a:t>
          </a:r>
          <a:endParaRPr lang="en-US" sz="1500" kern="1200" dirty="0"/>
        </a:p>
      </dsp:txBody>
      <dsp:txXfrm>
        <a:off x="3368458" y="968526"/>
        <a:ext cx="2826723" cy="404727"/>
      </dsp:txXfrm>
    </dsp:sp>
    <dsp:sp modelId="{41B3248B-266C-400B-9AA2-891AC4BAD1A7}">
      <dsp:nvSpPr>
        <dsp:cNvPr id="0" name=""/>
        <dsp:cNvSpPr/>
      </dsp:nvSpPr>
      <dsp:spPr>
        <a:xfrm>
          <a:off x="3346563" y="1451213"/>
          <a:ext cx="2870513" cy="4485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1,90 лв./кWh/г  ≤ 2,00 лв./кWh/г</a:t>
          </a:r>
          <a:endParaRPr lang="en-US" sz="1500" kern="1200" dirty="0"/>
        </a:p>
      </dsp:txBody>
      <dsp:txXfrm>
        <a:off x="3368458" y="1473108"/>
        <a:ext cx="2826723" cy="404727"/>
      </dsp:txXfrm>
    </dsp:sp>
    <dsp:sp modelId="{1E95725D-2547-4D4C-B4BA-A5E9ED6F5254}">
      <dsp:nvSpPr>
        <dsp:cNvPr id="0" name=""/>
        <dsp:cNvSpPr/>
      </dsp:nvSpPr>
      <dsp:spPr>
        <a:xfrm>
          <a:off x="3346563" y="1955795"/>
          <a:ext cx="2870513" cy="4485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2,00 лв./кWh/г  ≤ 2,10 лв./кWh/г</a:t>
          </a:r>
          <a:endParaRPr lang="en-US" sz="1500" kern="1200" dirty="0"/>
        </a:p>
      </dsp:txBody>
      <dsp:txXfrm>
        <a:off x="3368458" y="1977690"/>
        <a:ext cx="2826723" cy="404727"/>
      </dsp:txXfrm>
    </dsp:sp>
    <dsp:sp modelId="{63B29637-C191-4EFC-B5FD-EA35ED568EC4}">
      <dsp:nvSpPr>
        <dsp:cNvPr id="0" name=""/>
        <dsp:cNvSpPr/>
      </dsp:nvSpPr>
      <dsp:spPr>
        <a:xfrm>
          <a:off x="3346563" y="2460378"/>
          <a:ext cx="2870513" cy="4485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2,10 лв./кWh/г  ≤ 2,20 лв./кWh/г</a:t>
          </a:r>
          <a:endParaRPr lang="en-US" sz="1500" kern="1200" dirty="0"/>
        </a:p>
      </dsp:txBody>
      <dsp:txXfrm>
        <a:off x="3368458" y="2482273"/>
        <a:ext cx="2826723" cy="404727"/>
      </dsp:txXfrm>
    </dsp:sp>
    <dsp:sp modelId="{57BD3BE9-B1D3-4B10-8972-8D9746322810}">
      <dsp:nvSpPr>
        <dsp:cNvPr id="0" name=""/>
        <dsp:cNvSpPr/>
      </dsp:nvSpPr>
      <dsp:spPr>
        <a:xfrm>
          <a:off x="3346563" y="2964960"/>
          <a:ext cx="2870513" cy="4485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2,20 лв./кWh/г  ≤ 2,50 лв./кWh/г</a:t>
          </a:r>
          <a:endParaRPr lang="en-US" sz="1500" kern="1200" dirty="0"/>
        </a:p>
      </dsp:txBody>
      <dsp:txXfrm>
        <a:off x="3368458" y="2986855"/>
        <a:ext cx="2826723" cy="404727"/>
      </dsp:txXfrm>
    </dsp:sp>
    <dsp:sp modelId="{8BC8BE86-82D8-4007-B597-7968D61EB16F}">
      <dsp:nvSpPr>
        <dsp:cNvPr id="0" name=""/>
        <dsp:cNvSpPr/>
      </dsp:nvSpPr>
      <dsp:spPr>
        <a:xfrm>
          <a:off x="3346563" y="3469542"/>
          <a:ext cx="2870513" cy="4485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dirty="0"/>
            <a:t>&gt; 2,50 лв./кWh/г </a:t>
          </a:r>
          <a:endParaRPr lang="en-US" sz="1500" kern="1200" dirty="0"/>
        </a:p>
      </dsp:txBody>
      <dsp:txXfrm>
        <a:off x="3368458" y="3491437"/>
        <a:ext cx="2826723" cy="4047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24242-BC79-48D3-8566-E130E43F90B9}">
      <dsp:nvSpPr>
        <dsp:cNvPr id="0" name=""/>
        <dsp:cNvSpPr/>
      </dsp:nvSpPr>
      <dsp:spPr>
        <a:xfrm>
          <a:off x="877292" y="0"/>
          <a:ext cx="3754437" cy="3754437"/>
        </a:xfrm>
        <a:prstGeom prst="triangle">
          <a:avLst/>
        </a:prstGeom>
        <a:solidFill>
          <a:schemeClr val="accent6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99C80-7A9F-482B-892A-F795B4439795}">
      <dsp:nvSpPr>
        <dsp:cNvPr id="0" name=""/>
        <dsp:cNvSpPr/>
      </dsp:nvSpPr>
      <dsp:spPr>
        <a:xfrm>
          <a:off x="2754510" y="377460"/>
          <a:ext cx="2440384" cy="8887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/>
            <a:t>&gt; 95% от </a:t>
          </a:r>
          <a:r>
            <a:rPr lang="bg-BG" sz="2000" kern="1200" dirty="0" err="1"/>
            <a:t>ид</a:t>
          </a:r>
          <a:r>
            <a:rPr lang="en-US" sz="2000" kern="1200" dirty="0"/>
            <a:t>.</a:t>
          </a:r>
          <a:r>
            <a:rPr lang="bg-BG" sz="2000" kern="1200" dirty="0"/>
            <a:t>ч</a:t>
          </a:r>
          <a:r>
            <a:rPr lang="en-US" sz="2000" kern="1200" dirty="0"/>
            <a:t>. </a:t>
          </a:r>
          <a:r>
            <a:rPr lang="bg-BG" sz="2000" kern="1200" dirty="0"/>
            <a:t>членуват и подкрепят</a:t>
          </a:r>
          <a:endParaRPr lang="en-US" sz="2000" kern="1200" dirty="0"/>
        </a:p>
      </dsp:txBody>
      <dsp:txXfrm>
        <a:off x="2797895" y="420845"/>
        <a:ext cx="2353614" cy="801975"/>
      </dsp:txXfrm>
    </dsp:sp>
    <dsp:sp modelId="{EA667113-F762-4BAC-BC3A-15E45B75FD58}">
      <dsp:nvSpPr>
        <dsp:cNvPr id="0" name=""/>
        <dsp:cNvSpPr/>
      </dsp:nvSpPr>
      <dsp:spPr>
        <a:xfrm>
          <a:off x="2754510" y="1377299"/>
          <a:ext cx="2440384" cy="8887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/>
            <a:t>&gt; 80% и ≤95% от </a:t>
          </a:r>
          <a:r>
            <a:rPr lang="bg-BG" sz="2000" kern="1200" dirty="0" err="1"/>
            <a:t>ид</a:t>
          </a:r>
          <a:r>
            <a:rPr lang="en-US" sz="2000" kern="1200" dirty="0"/>
            <a:t>.</a:t>
          </a:r>
          <a:r>
            <a:rPr lang="bg-BG" sz="2000" kern="1200" dirty="0"/>
            <a:t>ч</a:t>
          </a:r>
          <a:r>
            <a:rPr lang="en-US" sz="2000" kern="1200" dirty="0"/>
            <a:t>. </a:t>
          </a:r>
          <a:r>
            <a:rPr lang="bg-BG" sz="2000" kern="1200" dirty="0"/>
            <a:t>членуват и подкрепят </a:t>
          </a:r>
          <a:endParaRPr lang="en-US" sz="1400" kern="1200" dirty="0"/>
        </a:p>
      </dsp:txBody>
      <dsp:txXfrm>
        <a:off x="2797895" y="1420684"/>
        <a:ext cx="2353614" cy="801975"/>
      </dsp:txXfrm>
    </dsp:sp>
    <dsp:sp modelId="{22B279F5-3C3B-41A6-B6FE-BD185E81D4E9}">
      <dsp:nvSpPr>
        <dsp:cNvPr id="0" name=""/>
        <dsp:cNvSpPr/>
      </dsp:nvSpPr>
      <dsp:spPr>
        <a:xfrm>
          <a:off x="2754510" y="2377137"/>
          <a:ext cx="2440384" cy="8887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/>
            <a:t>&lt;80% от </a:t>
          </a:r>
          <a:r>
            <a:rPr lang="bg-BG" sz="2000" kern="1200" dirty="0" err="1"/>
            <a:t>ид</a:t>
          </a:r>
          <a:r>
            <a:rPr lang="en-US" sz="2000" kern="1200" dirty="0"/>
            <a:t>.</a:t>
          </a:r>
          <a:r>
            <a:rPr lang="bg-BG" sz="2000" kern="1200" dirty="0"/>
            <a:t>ч</a:t>
          </a:r>
          <a:r>
            <a:rPr lang="en-US" sz="2000" kern="1200" dirty="0"/>
            <a:t>. </a:t>
          </a:r>
          <a:r>
            <a:rPr lang="bg-BG" sz="2000" kern="1200" dirty="0"/>
            <a:t>членуват и подкрепят </a:t>
          </a:r>
          <a:endParaRPr lang="en-US" sz="1400" kern="1200" dirty="0"/>
        </a:p>
      </dsp:txBody>
      <dsp:txXfrm>
        <a:off x="2797895" y="2420522"/>
        <a:ext cx="2353614" cy="801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8E1AF-6343-46AA-8AEF-4C12F4118850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858E0-3D38-47B7-97D4-4FE08D90D3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D2517-63AA-420A-887D-BE60360A8F4D}" type="datetimeFigureOut">
              <a:rPr lang="en-US" noProof="0" smtClean="0"/>
              <a:t>1/30/2023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ECAD9-32EE-4091-BDA5-6BD15ACC5E58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15981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84397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72779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60159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6621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49414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етапа на кандидатстване към ПИИ кандидатът следва да представи:</a:t>
            </a:r>
          </a:p>
          <a:p>
            <a:pPr lvl="0"/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Обследване за енергийна ефективност и валиден сертификат за енергийни характеристики на сграда в експлоатация, изготвени по реда на чл. 48 от ЗЕЕ, за всяка сграда включена в предложението;</a:t>
            </a:r>
          </a:p>
          <a:p>
            <a:pPr lvl="0"/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Обследване за установяване на техническите характеристики, свързани с удовлетворяване на изискванията по чл. 169, ал. 1 и ал. 3 от ЗУТ, архитектурно заснемане и Технически паспорт в съответствие с изискванията, определени в глава трета на Наредба № 5 от 2006 г. за техническите паспорти на строежите, за всяка сграда включена в предложението;</a:t>
            </a:r>
          </a:p>
          <a:p>
            <a:pPr lvl="0"/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зависимост от степента на проектна готовност за обектите, включени в предложението, кандидатът следва да представи:</a:t>
            </a:r>
          </a:p>
          <a:p>
            <a:pPr lvl="0"/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Технически/работни проекти, с влязло в сила разрешение за строеж и КСС към тях (за обекти в пълна степен на проектна готовност) </a:t>
            </a:r>
          </a:p>
          <a:p>
            <a:r>
              <a:rPr lang="bg-BG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Идеен проект и обобщена КСС по окрупнени показатели или технически/работни проекти и КСС към тях (ако за обект/</a:t>
            </a:r>
            <a:r>
              <a:rPr lang="bg-BG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ите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интервенция няма пълна проектна готовност към момента на кандидатстване); </a:t>
            </a:r>
          </a:p>
          <a:p>
            <a:r>
              <a:rPr lang="bg-BG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Обобщена КСС по окрупнени показатели.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7557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835D-E349-4C57-971B-4CB17A0B6969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2200" y="3043050"/>
            <a:ext cx="3068832" cy="263835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B9352DB-F0B1-4A10-8FA0-34FC54FCF29A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B493-A4C1-4627-87B9-15DF152CA211}" type="datetime1">
              <a:rPr lang="bg-BG" smtClean="0"/>
              <a:t>30.1.2023 г.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Todor Popov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anchor="ctr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A7-DB25-4150-9EAA-70DB1A43E29E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anchor="ctr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6356AC-4BB4-42A2-9AED-B82DFA5ADD75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4AD4A4-16E0-4F11-86CB-A91F5C9447D7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80481BB-E27F-492E-B882-DC322AA4C957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D834AE-57C4-451B-B229-B6E69EBE1CF9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209EE32-69F4-4951-8FD2-D32D4839F426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C1590-A945-41B3-BB87-C0B9B1ADEA52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AD91-B851-4F8A-9203-B236F19068D1}" type="datetime1">
              <a:rPr lang="bg-BG" smtClean="0"/>
              <a:t>30.1.2023 г.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Todor Popov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élogramme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6394450" y="0"/>
            <a:ext cx="15392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B3B-F56C-46A2-B701-85CBE54B5C22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6028FDE-6655-4B55-B3B4-5B366034E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6311900" y="0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56A5-4115-4230-9D8A-EBFFA9E7F512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B858-EB73-45D9-8F8E-E56F2A28CA5B}" type="datetime1">
              <a:rPr lang="bg-BG" smtClean="0"/>
              <a:t>30.1.2023 г.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Todor Popov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élogramme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CFAA7C7-BE3D-4F7B-A2FE-CC52E90D733E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4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FF01900-04C0-4495-85E2-21C47F15E9EE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4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892-CE3E-48D4-B4EC-4F1D0EAC2E73}" type="datetime1">
              <a:rPr lang="bg-BG" smtClean="0"/>
              <a:t>30.1.2023 г.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Todor Popov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93F3-A08F-48DB-9DD1-BFEE12A747AB}" type="datetime1">
              <a:rPr lang="bg-BG" smtClean="0"/>
              <a:t>30.1.2023 г.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Todor Popov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D861-FB81-4B82-8F37-0A59BD42A6C5}" type="datetime1">
              <a:rPr lang="bg-BG" smtClean="0"/>
              <a:t>30.1.2023 г.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Todor Popov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élogramme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38BDC98-A7E4-42B5-B426-47B8206023DF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élogramme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20BAAB-E862-413F-B887-F75AE3B38FCF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FFFB5E3C-FE17-44EA-B59B-183125D08F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>
                <a:latin typeface="+mj-lt"/>
              </a:rPr>
              <a:t>17.11.2022</a:t>
            </a:r>
            <a:endParaRPr lang="en-US" dirty="0">
              <a:latin typeface="+mj-lt"/>
            </a:endParaRPr>
          </a:p>
          <a:p>
            <a:r>
              <a:rPr lang="bg-BG" dirty="0">
                <a:latin typeface="+mj-lt"/>
              </a:rPr>
              <a:t>ГАБРОВО</a:t>
            </a:r>
            <a:endParaRPr lang="en-US" dirty="0">
              <a:latin typeface="+mj-lt"/>
            </a:endParaRP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19283" r="19283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5006130" cy="3227514"/>
          </a:xfrm>
        </p:spPr>
        <p:txBody>
          <a:bodyPr>
            <a:noAutofit/>
          </a:bodyPr>
          <a:lstStyle/>
          <a:p>
            <a:pPr algn="just"/>
            <a:r>
              <a:rPr lang="bg-BG" sz="3600" dirty="0"/>
              <a:t>„ПОДКРЕПА ЗА УСТОЙЧИВО ЕНЕРГИЙНО ОБНОВЯВАНЕ НА ЖИЛИЩНИЯ СГРАДЕН ФОНД - ЕТАП I“, 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776DC-D608-48C3-A470-4BA0E18B3BE4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72296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622" y="1188102"/>
            <a:ext cx="6987822" cy="1028138"/>
          </a:xfrm>
        </p:spPr>
        <p:txBody>
          <a:bodyPr/>
          <a:lstStyle/>
          <a:p>
            <a:pPr algn="ctr"/>
            <a:r>
              <a:rPr lang="ru-RU" dirty="0" err="1">
                <a:solidFill>
                  <a:schemeClr val="tx2"/>
                </a:solidFill>
              </a:rPr>
              <a:t>Очаквано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годишно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намаляване</a:t>
            </a:r>
            <a:r>
              <a:rPr lang="ru-RU" dirty="0">
                <a:solidFill>
                  <a:schemeClr val="tx2"/>
                </a:solidFill>
              </a:rPr>
              <a:t> на </a:t>
            </a:r>
            <a:r>
              <a:rPr lang="ru-RU" dirty="0" err="1">
                <a:solidFill>
                  <a:schemeClr val="tx2"/>
                </a:solidFill>
              </a:rPr>
              <a:t>емисиите</a:t>
            </a:r>
            <a:r>
              <a:rPr lang="ru-RU" dirty="0">
                <a:solidFill>
                  <a:schemeClr val="tx2"/>
                </a:solidFill>
              </a:rPr>
              <a:t> на СО2 (</a:t>
            </a:r>
            <a:r>
              <a:rPr lang="ru-RU" dirty="0" err="1">
                <a:solidFill>
                  <a:schemeClr val="tx2"/>
                </a:solidFill>
              </a:rPr>
              <a:t>екологични</a:t>
            </a:r>
            <a:r>
              <a:rPr lang="ru-RU" dirty="0">
                <a:solidFill>
                  <a:schemeClr val="tx2"/>
                </a:solidFill>
              </a:rPr>
              <a:t> ползи)</a:t>
            </a:r>
            <a:endParaRPr lang="bg-BG" dirty="0">
              <a:solidFill>
                <a:schemeClr val="tx2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781379"/>
              </p:ext>
            </p:extLst>
          </p:nvPr>
        </p:nvGraphicFramePr>
        <p:xfrm>
          <a:off x="5178609" y="2786169"/>
          <a:ext cx="6072187" cy="3754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27257" y="882969"/>
            <a:ext cx="4967506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% </a:t>
            </a:r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енергийно</a:t>
            </a:r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 </a:t>
            </a:r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спестяване</a:t>
            </a:r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  </a:t>
            </a:r>
            <a:endParaRPr lang="bg-BG" sz="3600" b="1" spc="-50" dirty="0">
              <a:solidFill>
                <a:schemeClr val="tx2"/>
              </a:solidFill>
              <a:ea typeface="+mj-ea"/>
              <a:cs typeface="Calibri"/>
            </a:endParaRPr>
          </a:p>
        </p:txBody>
      </p:sp>
      <p:graphicFrame>
        <p:nvGraphicFramePr>
          <p:cNvPr id="29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3816190"/>
              </p:ext>
            </p:extLst>
          </p:nvPr>
        </p:nvGraphicFramePr>
        <p:xfrm>
          <a:off x="-286506" y="2804273"/>
          <a:ext cx="6072187" cy="3754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76350" y="195520"/>
            <a:ext cx="9639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КРИТЕРИИ ЗА ОЦЕНКА НА ПРОЕКТИТЕ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F7092-6451-46BF-86AE-F21E69F3E3C4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pPr/>
              <a:t>2</a:t>
            </a:fld>
            <a:endParaRPr lang="en-US" noProof="0" dirty="0"/>
          </a:p>
        </p:txBody>
      </p:sp>
      <p:graphicFrame>
        <p:nvGraphicFramePr>
          <p:cNvPr id="488" name="Таблица 487">
            <a:extLst>
              <a:ext uri="{FF2B5EF4-FFF2-40B4-BE49-F238E27FC236}">
                <a16:creationId xmlns:a16="http://schemas.microsoft.com/office/drawing/2014/main" id="{EE9DCBA2-E7F2-C924-48B1-26E6D41DE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345881"/>
              </p:ext>
            </p:extLst>
          </p:nvPr>
        </p:nvGraphicFramePr>
        <p:xfrm>
          <a:off x="2015289" y="3300262"/>
          <a:ext cx="441157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157">
                  <a:extLst>
                    <a:ext uri="{9D8B030D-6E8A-4147-A177-3AD203B41FA5}">
                      <a16:colId xmlns:a16="http://schemas.microsoft.com/office/drawing/2014/main" val="181290874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25т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003455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23т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79982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21т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776329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18т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3591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15т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569835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12т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52488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10т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9247449"/>
                  </a:ext>
                </a:extLst>
              </a:tr>
            </a:tbl>
          </a:graphicData>
        </a:graphic>
      </p:graphicFrame>
      <p:graphicFrame>
        <p:nvGraphicFramePr>
          <p:cNvPr id="744" name="Таблица 743">
            <a:extLst>
              <a:ext uri="{FF2B5EF4-FFF2-40B4-BE49-F238E27FC236}">
                <a16:creationId xmlns:a16="http://schemas.microsoft.com/office/drawing/2014/main" id="{9831BEFA-6688-A7D2-A991-9C61725B4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440277"/>
              </p:ext>
            </p:extLst>
          </p:nvPr>
        </p:nvGraphicFramePr>
        <p:xfrm>
          <a:off x="7499684" y="3298657"/>
          <a:ext cx="381104" cy="2646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104">
                  <a:extLst>
                    <a:ext uri="{9D8B030D-6E8A-4147-A177-3AD203B41FA5}">
                      <a16:colId xmlns:a16="http://schemas.microsoft.com/office/drawing/2014/main" val="2665504446"/>
                    </a:ext>
                  </a:extLst>
                </a:gridCol>
              </a:tblGrid>
              <a:tr h="44115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20т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9879863"/>
                  </a:ext>
                </a:extLst>
              </a:tr>
              <a:tr h="44115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18т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1418500"/>
                  </a:ext>
                </a:extLst>
              </a:tr>
              <a:tr h="44115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16т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8483561"/>
                  </a:ext>
                </a:extLst>
              </a:tr>
              <a:tr h="44115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14т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5291974"/>
                  </a:ext>
                </a:extLst>
              </a:tr>
              <a:tr h="44115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12т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525509"/>
                  </a:ext>
                </a:extLst>
              </a:tr>
              <a:tr h="44115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10т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3377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385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622" y="1188102"/>
            <a:ext cx="6987822" cy="1028138"/>
          </a:xfrm>
        </p:spPr>
        <p:txBody>
          <a:bodyPr/>
          <a:lstStyle/>
          <a:p>
            <a:pPr algn="ctr"/>
            <a:r>
              <a:rPr lang="ru-RU" dirty="0" err="1">
                <a:solidFill>
                  <a:schemeClr val="tx2"/>
                </a:solidFill>
              </a:rPr>
              <a:t>Целесъобразност</a:t>
            </a:r>
            <a:r>
              <a:rPr lang="ru-RU" dirty="0">
                <a:solidFill>
                  <a:schemeClr val="tx2"/>
                </a:solidFill>
              </a:rPr>
              <a:t> на </a:t>
            </a:r>
            <a:r>
              <a:rPr lang="ru-RU" dirty="0" err="1">
                <a:solidFill>
                  <a:schemeClr val="tx2"/>
                </a:solidFill>
              </a:rPr>
              <a:t>инвестицията</a:t>
            </a:r>
            <a:r>
              <a:rPr lang="ru-RU" dirty="0">
                <a:solidFill>
                  <a:schemeClr val="tx2"/>
                </a:solidFill>
              </a:rPr>
              <a:t> - РЗП на </a:t>
            </a:r>
            <a:r>
              <a:rPr lang="ru-RU" dirty="0" err="1">
                <a:solidFill>
                  <a:schemeClr val="tx2"/>
                </a:solidFill>
              </a:rPr>
              <a:t>обекта</a:t>
            </a:r>
            <a:endParaRPr lang="bg-BG" dirty="0" err="1">
              <a:solidFill>
                <a:schemeClr val="tx2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983773"/>
              </p:ext>
            </p:extLst>
          </p:nvPr>
        </p:nvGraphicFramePr>
        <p:xfrm>
          <a:off x="5168583" y="2314933"/>
          <a:ext cx="6844213" cy="4315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27257" y="882969"/>
            <a:ext cx="49675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Ефективност</a:t>
            </a:r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 на </a:t>
            </a:r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инвестицията</a:t>
            </a:r>
            <a:endParaRPr lang="bg-BG" sz="3600" b="1" spc="-5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graphicFrame>
        <p:nvGraphicFramePr>
          <p:cNvPr id="29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1647329"/>
              </p:ext>
            </p:extLst>
          </p:nvPr>
        </p:nvGraphicFramePr>
        <p:xfrm>
          <a:off x="-918163" y="2222747"/>
          <a:ext cx="7355554" cy="4416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76350" y="195520"/>
            <a:ext cx="9639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КРИТЕРИИ ЗА ОЦЕНКА НА ПРОЕКТИТЕ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788E-4E52-4512-97C6-CDE5268A1310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pPr/>
              <a:t>3</a:t>
            </a:fld>
            <a:endParaRPr lang="en-US" noProof="0" dirty="0"/>
          </a:p>
        </p:txBody>
      </p:sp>
      <p:graphicFrame>
        <p:nvGraphicFramePr>
          <p:cNvPr id="33" name="Таблица 32">
            <a:extLst>
              <a:ext uri="{FF2B5EF4-FFF2-40B4-BE49-F238E27FC236}">
                <a16:creationId xmlns:a16="http://schemas.microsoft.com/office/drawing/2014/main" id="{4E551636-B2FF-ED85-9E61-341E0F669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817352"/>
              </p:ext>
            </p:extLst>
          </p:nvPr>
        </p:nvGraphicFramePr>
        <p:xfrm>
          <a:off x="1654342" y="2727158"/>
          <a:ext cx="491289" cy="2857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289">
                  <a:extLst>
                    <a:ext uri="{9D8B030D-6E8A-4147-A177-3AD203B41FA5}">
                      <a16:colId xmlns:a16="http://schemas.microsoft.com/office/drawing/2014/main" val="256925922"/>
                    </a:ext>
                  </a:extLst>
                </a:gridCol>
              </a:tblGrid>
              <a:tr h="40826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35т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117084"/>
                  </a:ext>
                </a:extLst>
              </a:tr>
              <a:tr h="40826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32т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1428700"/>
                  </a:ext>
                </a:extLst>
              </a:tr>
              <a:tr h="40826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29т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983945"/>
                  </a:ext>
                </a:extLst>
              </a:tr>
              <a:tr h="40826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25т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7789895"/>
                  </a:ext>
                </a:extLst>
              </a:tr>
              <a:tr h="40826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21т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2559564"/>
                  </a:ext>
                </a:extLst>
              </a:tr>
              <a:tr h="40826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16т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5599432"/>
                  </a:ext>
                </a:extLst>
              </a:tr>
              <a:tr h="40826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10т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1573202"/>
                  </a:ext>
                </a:extLst>
              </a:tr>
            </a:tbl>
          </a:graphicData>
        </a:graphic>
      </p:graphicFrame>
      <p:graphicFrame>
        <p:nvGraphicFramePr>
          <p:cNvPr id="609" name="Таблица 608">
            <a:extLst>
              <a:ext uri="{FF2B5EF4-FFF2-40B4-BE49-F238E27FC236}">
                <a16:creationId xmlns:a16="http://schemas.microsoft.com/office/drawing/2014/main" id="{DFAFFC64-2402-149B-822B-EA890564A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181187"/>
              </p:ext>
            </p:extLst>
          </p:nvPr>
        </p:nvGraphicFramePr>
        <p:xfrm>
          <a:off x="7539790" y="2880360"/>
          <a:ext cx="481263" cy="3118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263">
                  <a:extLst>
                    <a:ext uri="{9D8B030D-6E8A-4147-A177-3AD203B41FA5}">
                      <a16:colId xmlns:a16="http://schemas.microsoft.com/office/drawing/2014/main" val="171731851"/>
                    </a:ext>
                  </a:extLst>
                </a:gridCol>
              </a:tblGrid>
              <a:tr h="51969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20т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6020133"/>
                  </a:ext>
                </a:extLst>
              </a:tr>
              <a:tr h="51969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18т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3496175"/>
                  </a:ext>
                </a:extLst>
              </a:tr>
              <a:tr h="51969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16т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9258102"/>
                  </a:ext>
                </a:extLst>
              </a:tr>
              <a:tr h="51969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14т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1998741"/>
                  </a:ext>
                </a:extLst>
              </a:tr>
              <a:tr h="51969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12т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2658836"/>
                  </a:ext>
                </a:extLst>
              </a:tr>
              <a:tr h="519697">
                <a:tc>
                  <a:txBody>
                    <a:bodyPr/>
                    <a:lstStyle/>
                    <a:p>
                      <a:r>
                        <a:rPr lang="bg-BG" sz="1200" dirty="0">
                          <a:effectLst/>
                        </a:rPr>
                        <a:t>10т</a:t>
                      </a:r>
                      <a:endParaRPr lang="bg-BG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550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53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622" y="960912"/>
            <a:ext cx="6987822" cy="1028138"/>
          </a:xfrm>
        </p:spPr>
        <p:txBody>
          <a:bodyPr/>
          <a:lstStyle/>
          <a:p>
            <a:pPr algn="ctr"/>
            <a:r>
              <a:rPr lang="ru-RU" dirty="0" err="1">
                <a:solidFill>
                  <a:schemeClr val="tx2"/>
                </a:solidFill>
              </a:rPr>
              <a:t>Постигнато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ниво</a:t>
            </a:r>
            <a:r>
              <a:rPr lang="ru-RU" dirty="0">
                <a:solidFill>
                  <a:schemeClr val="tx2"/>
                </a:solidFill>
              </a:rPr>
              <a:t> на </a:t>
            </a:r>
            <a:r>
              <a:rPr lang="ru-RU" dirty="0" err="1">
                <a:solidFill>
                  <a:schemeClr val="tx2"/>
                </a:solidFill>
              </a:rPr>
              <a:t>подобрение</a:t>
            </a:r>
            <a:r>
              <a:rPr lang="ru-RU" dirty="0">
                <a:solidFill>
                  <a:schemeClr val="tx2"/>
                </a:solidFill>
              </a:rPr>
              <a:t> на </a:t>
            </a:r>
            <a:r>
              <a:rPr lang="ru-RU" dirty="0" err="1">
                <a:solidFill>
                  <a:schemeClr val="tx2"/>
                </a:solidFill>
              </a:rPr>
              <a:t>жилищната</a:t>
            </a:r>
            <a:r>
              <a:rPr lang="ru-RU" dirty="0">
                <a:solidFill>
                  <a:schemeClr val="tx2"/>
                </a:solidFill>
              </a:rPr>
              <a:t> инфраструктура</a:t>
            </a:r>
            <a:endParaRPr lang="bg-BG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7257" y="882969"/>
            <a:ext cx="49675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Ниво</a:t>
            </a:r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 на </a:t>
            </a:r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ангажираност</a:t>
            </a:r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 на </a:t>
            </a:r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членовете</a:t>
            </a:r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 на СС </a:t>
            </a:r>
            <a:r>
              <a:rPr lang="ru-RU" sz="3600" b="1" spc="-50" dirty="0" err="1">
                <a:solidFill>
                  <a:schemeClr val="tx2"/>
                </a:solidFill>
                <a:ea typeface="+mj-ea"/>
                <a:cs typeface="+mj-cs"/>
              </a:rPr>
              <a:t>към</a:t>
            </a:r>
            <a:r>
              <a:rPr lang="ru-RU" sz="3600" b="1" spc="-50" dirty="0">
                <a:solidFill>
                  <a:schemeClr val="tx2"/>
                </a:solidFill>
                <a:ea typeface="+mj-ea"/>
                <a:cs typeface="+mj-cs"/>
              </a:rPr>
              <a:t>  проекта</a:t>
            </a:r>
            <a:endParaRPr lang="bg-BG" sz="3600" b="1" spc="-5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graphicFrame>
        <p:nvGraphicFramePr>
          <p:cNvPr id="29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81348"/>
              </p:ext>
            </p:extLst>
          </p:nvPr>
        </p:nvGraphicFramePr>
        <p:xfrm>
          <a:off x="-286506" y="2804273"/>
          <a:ext cx="6072187" cy="3754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" name="Rectangle 29"/>
          <p:cNvSpPr/>
          <p:nvPr/>
        </p:nvSpPr>
        <p:spPr>
          <a:xfrm>
            <a:off x="984253" y="3222533"/>
            <a:ext cx="1156087" cy="923330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>
                <a:ln/>
                <a:solidFill>
                  <a:schemeClr val="accent4"/>
                </a:solidFill>
              </a:rPr>
              <a:t>25</a:t>
            </a:r>
            <a:r>
              <a:rPr lang="bg-BG" sz="5400" b="1" dirty="0">
                <a:ln/>
                <a:solidFill>
                  <a:schemeClr val="accent4"/>
                </a:solidFill>
              </a:rPr>
              <a:t>т</a:t>
            </a:r>
            <a:endParaRPr lang="en-US" sz="5400" b="1" dirty="0">
              <a:ln/>
              <a:solidFill>
                <a:schemeClr val="accent4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84253" y="4201723"/>
            <a:ext cx="1156087" cy="923330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softEdge rad="63500"/>
          </a:effectLst>
          <a:scene3d>
            <a:camera prst="orthographicFront"/>
            <a:lightRig rig="soft" dir="t">
              <a:rot lat="0" lon="0" rev="15600000"/>
            </a:lightRig>
          </a:scene3d>
          <a:sp3d>
            <a:bevelT prst="relaxedInset"/>
          </a:sp3d>
        </p:spPr>
        <p:txBody>
          <a:bodyPr wrap="none" lIns="91440" tIns="45720" rIns="91440" bIns="45720">
            <a:spAutoFit/>
            <a:sp3d extrusionH="57150" prstMaterial="softEdge">
              <a:bevelT w="25400" h="38100"/>
            </a:sp3d>
          </a:bodyPr>
          <a:lstStyle/>
          <a:p>
            <a:pPr algn="ctr"/>
            <a:r>
              <a:rPr lang="bg-BG" sz="5400" b="1" cap="none" spc="0" dirty="0">
                <a:ln/>
                <a:solidFill>
                  <a:schemeClr val="accent3">
                    <a:lumMod val="60000"/>
                    <a:lumOff val="40000"/>
                  </a:schemeClr>
                </a:solidFill>
                <a:effectLst/>
              </a:rPr>
              <a:t>15т</a:t>
            </a:r>
            <a:endParaRPr lang="en-US" sz="5400" b="1" cap="none" spc="0" dirty="0">
              <a:ln/>
              <a:solidFill>
                <a:schemeClr val="accent3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84252" y="5143514"/>
            <a:ext cx="1156087" cy="923330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none" lIns="91440" tIns="45720" rIns="91440" bIns="4572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g-BG" sz="5400" b="1" dirty="0">
                <a:ln/>
                <a:solidFill>
                  <a:srgbClr val="FFC000"/>
                </a:solidFill>
              </a:rPr>
              <a:t>10т</a:t>
            </a:r>
            <a:endParaRPr lang="en-US" sz="5400" b="1" cap="none" spc="0" dirty="0">
              <a:ln/>
              <a:solidFill>
                <a:srgbClr val="FFC000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6350" y="195520"/>
            <a:ext cx="9639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КРИТЕРИИ ЗА ОЦЕНКА НА ПРОЕКТИТЕ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46228" y="2712591"/>
            <a:ext cx="1156087" cy="923330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none" lIns="91440" tIns="45720" rIns="91440" bIns="4572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>
                <a:ln/>
                <a:solidFill>
                  <a:schemeClr val="accent4"/>
                </a:solidFill>
              </a:rPr>
              <a:t>10</a:t>
            </a:r>
            <a:r>
              <a:rPr lang="bg-BG" sz="5400" b="1" dirty="0">
                <a:ln/>
                <a:solidFill>
                  <a:schemeClr val="accent4"/>
                </a:solidFill>
              </a:rPr>
              <a:t>т</a:t>
            </a:r>
            <a:endParaRPr lang="en-US" sz="5400" b="1" dirty="0">
              <a:ln/>
              <a:solidFill>
                <a:schemeClr val="accent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2653" y="2112439"/>
            <a:ext cx="5660644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bg-BG" sz="2400" dirty="0"/>
              <a:t>Сградата постига клас енергопотребление </a:t>
            </a:r>
            <a:r>
              <a:rPr lang="bg-BG" sz="2400" dirty="0">
                <a:ea typeface="+mn-lt"/>
                <a:cs typeface="+mn-lt"/>
              </a:rPr>
              <a:t>А“ или „сграда с близко до нулево потребление на енергия“ след изпълнението на включените в доклада от енергийното обследване мерки</a:t>
            </a:r>
            <a:endParaRPr lang="bg-BG" sz="2400" dirty="0"/>
          </a:p>
        </p:txBody>
      </p:sp>
      <p:sp>
        <p:nvSpPr>
          <p:cNvPr id="33" name="Rectangle 32"/>
          <p:cNvSpPr/>
          <p:nvPr/>
        </p:nvSpPr>
        <p:spPr>
          <a:xfrm>
            <a:off x="5222020" y="4658598"/>
            <a:ext cx="805028" cy="923330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>
                <a:ln/>
                <a:solidFill>
                  <a:schemeClr val="accent4"/>
                </a:solidFill>
              </a:rPr>
              <a:t>5</a:t>
            </a:r>
            <a:r>
              <a:rPr lang="bg-BG" sz="5400" b="1" dirty="0">
                <a:ln/>
                <a:solidFill>
                  <a:schemeClr val="accent4"/>
                </a:solidFill>
              </a:rPr>
              <a:t>т</a:t>
            </a:r>
            <a:endParaRPr lang="en-US" sz="5400" b="1" dirty="0">
              <a:ln/>
              <a:solidFill>
                <a:schemeClr val="accent4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12653" y="4618109"/>
            <a:ext cx="5660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Проектът</a:t>
            </a:r>
            <a:r>
              <a:rPr lang="ru-RU" sz="2400" dirty="0"/>
              <a:t> </a:t>
            </a:r>
            <a:r>
              <a:rPr lang="ru-RU" sz="2400" dirty="0" err="1"/>
              <a:t>предвижда</a:t>
            </a:r>
            <a:r>
              <a:rPr lang="ru-RU" sz="2400" dirty="0"/>
              <a:t> мерки </a:t>
            </a:r>
            <a:r>
              <a:rPr lang="ru-RU" sz="2400" dirty="0" err="1"/>
              <a:t>допринасящи</a:t>
            </a:r>
            <a:r>
              <a:rPr lang="ru-RU" sz="2400" dirty="0"/>
              <a:t> за </a:t>
            </a:r>
            <a:r>
              <a:rPr lang="ru-RU" sz="2400" dirty="0" err="1"/>
              <a:t>общия</a:t>
            </a:r>
            <a:r>
              <a:rPr lang="ru-RU" sz="2400" dirty="0"/>
              <a:t> архитектурен облик на града</a:t>
            </a:r>
            <a:endParaRPr lang="bg-BG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422900" y="5943600"/>
            <a:ext cx="6511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dirty="0">
                <a:solidFill>
                  <a:srgbClr val="FF0000"/>
                </a:solidFill>
              </a:rPr>
              <a:t>ВАЖНО: Минимален брой точки за класиране 72 – максимален 140 </a:t>
            </a:r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A25A-9D2E-4F45-AF74-4936556D828C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5128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30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32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8B72B13-069B-4F8A-9437-FA58C3F1D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927" y="-251027"/>
            <a:ext cx="3697683" cy="196023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g-BG" sz="4400" dirty="0">
                <a:solidFill>
                  <a:schemeClr val="tx1"/>
                </a:solidFill>
              </a:rPr>
              <a:t>Необходими документи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34">
            <a:extLst>
              <a:ext uri="{FF2B5EF4-FFF2-40B4-BE49-F238E27FC236}">
                <a16:creationId xmlns:a16="http://schemas.microsoft.com/office/drawing/2014/main" id="{5A0A5CF6-407C-4691-8122-49DF69D0020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927" y="2633962"/>
            <a:ext cx="28346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73634FB2-CF5B-4C8E-9EF0-593506A28F3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85" y="1905010"/>
            <a:ext cx="5430823" cy="49529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757726" y="0"/>
            <a:ext cx="6096000" cy="6232475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bg-BG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Формуляр за кандидатстване</a:t>
            </a:r>
            <a:endParaRPr lang="bg-BG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bg-BG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Декларация за съответствие с изискванията по процедурата при кандидатстване </a:t>
            </a:r>
            <a:r>
              <a:rPr lang="bg-BG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(Приложение №1);</a:t>
            </a:r>
            <a:endParaRPr lang="bg-BG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bg-BG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 за регистрация сдружение по реда на ЗУЕС и доказателство за вписване в публичния регистър и регистър БУЛСТАТ</a:t>
            </a:r>
            <a:endParaRPr lang="bg-BG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bg-BG" sz="2200" b="1" dirty="0">
                <a:latin typeface="Times New Roman"/>
                <a:ea typeface="Calibri" panose="020F0502020204030204" pitchFamily="34" charset="0"/>
                <a:cs typeface="Times New Roman"/>
              </a:rPr>
              <a:t>Документи удостоверяващи взетите от СС и общото събрание ЕС решения за кандидатстване по настоящата процедура</a:t>
            </a:r>
            <a:r>
              <a:rPr lang="bg-BG" sz="2200" dirty="0">
                <a:latin typeface="Times New Roman"/>
                <a:ea typeface="Calibri" panose="020F0502020204030204" pitchFamily="34" charset="0"/>
                <a:cs typeface="Times New Roman"/>
              </a:rPr>
              <a:t>;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bg-BG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Партньорско споразумение</a:t>
            </a:r>
            <a:r>
              <a:rPr lang="bg-BG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(Приложение №2) 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Обследване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енергийна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придружено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 сертификат за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енергийни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характеристики на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сграда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експлоатация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доклад от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обследването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bg-BG" sz="2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0E8C-131F-405C-821A-61DA692444C5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2572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30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32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8B72B13-069B-4F8A-9437-FA58C3F1D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927" y="-251027"/>
            <a:ext cx="3697683" cy="196023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g-BG" sz="4400" dirty="0">
                <a:solidFill>
                  <a:schemeClr val="tx1"/>
                </a:solidFill>
              </a:rPr>
              <a:t>Необходими документи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34">
            <a:extLst>
              <a:ext uri="{FF2B5EF4-FFF2-40B4-BE49-F238E27FC236}">
                <a16:creationId xmlns:a16="http://schemas.microsoft.com/office/drawing/2014/main" id="{5A0A5CF6-407C-4691-8122-49DF69D0020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927" y="2633962"/>
            <a:ext cx="28346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73634FB2-CF5B-4C8E-9EF0-593506A28F3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85" y="1905010"/>
            <a:ext cx="5430823" cy="49529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987933" y="-1276"/>
            <a:ext cx="7145546" cy="735586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Техническо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обследване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, архитектурно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заснемане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и технически паспорт 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AutoNum type="arabicPeriod"/>
            </a:pPr>
            <a:r>
              <a:rPr lang="ru-RU" sz="2400" b="1" dirty="0">
                <a:latin typeface="Times New Roman"/>
                <a:cs typeface="Times New Roman"/>
              </a:rPr>
              <a:t>Обобщено КСС  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Декларация за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държавни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минимални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помощи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(Приложение №3)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Контролен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лист за самооценка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съгласно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„принципа за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ненанасяне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значителни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вреди“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(Приложение №5)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Пълномощно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/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заповед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на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лицето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което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подписва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с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електронен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подпис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от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името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на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водещия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ea typeface="Calibri" panose="020F0502020204030204" pitchFamily="34" charset="0"/>
                <a:cs typeface="Times New Roman"/>
              </a:rPr>
              <a:t>партньор</a:t>
            </a:r>
            <a:r>
              <a:rPr lang="ru-RU" sz="2400" b="1" dirty="0">
                <a:latin typeface="Times New Roman"/>
                <a:ea typeface="Calibri" panose="020F0502020204030204" pitchFamily="34" charset="0"/>
                <a:cs typeface="Times New Roman"/>
              </a:rPr>
              <a:t> в ИС за МВУ </a:t>
            </a:r>
            <a:endParaRPr lang="ru-RU" sz="2400" b="1" dirty="0">
              <a:latin typeface="Times New Roman"/>
              <a:ea typeface="+mn-lt"/>
              <a:cs typeface="Times New Roman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AutoNum type="arabicPeriod"/>
            </a:pPr>
            <a:r>
              <a:rPr lang="ru-RU" sz="2400" b="1" dirty="0">
                <a:ea typeface="+mn-lt"/>
                <a:cs typeface="+mn-lt"/>
              </a:rPr>
              <a:t>Декларация </a:t>
            </a:r>
            <a:r>
              <a:rPr lang="ru-RU" sz="2400" b="1" dirty="0" err="1">
                <a:ea typeface="+mn-lt"/>
                <a:cs typeface="+mn-lt"/>
              </a:rPr>
              <a:t>относно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dirty="0" err="1">
                <a:ea typeface="+mn-lt"/>
                <a:cs typeface="+mn-lt"/>
              </a:rPr>
              <a:t>енергийните</a:t>
            </a:r>
            <a:r>
              <a:rPr lang="ru-RU" sz="2400" b="1" dirty="0">
                <a:ea typeface="+mn-lt"/>
                <a:cs typeface="+mn-lt"/>
              </a:rPr>
              <a:t> характеристики на </a:t>
            </a:r>
            <a:r>
              <a:rPr lang="ru-RU" sz="2400" b="1" dirty="0" err="1">
                <a:ea typeface="+mn-lt"/>
                <a:cs typeface="+mn-lt"/>
              </a:rPr>
              <a:t>сградата</a:t>
            </a:r>
            <a:r>
              <a:rPr lang="ru-RU" sz="2400" b="1" dirty="0">
                <a:ea typeface="+mn-lt"/>
                <a:cs typeface="+mn-lt"/>
              </a:rPr>
              <a:t> </a:t>
            </a:r>
            <a:endParaRPr lang="ru-RU" sz="2400" b="1">
              <a:latin typeface="Times New Roman"/>
              <a:ea typeface="+mn-lt"/>
              <a:cs typeface="Times New Roman"/>
            </a:endParaRPr>
          </a:p>
          <a:p>
            <a:pPr marL="342900" indent="-342900" algn="just">
              <a:spcBef>
                <a:spcPts val="600"/>
              </a:spcBef>
              <a:buAutoNum type="arabicPeriod"/>
            </a:pPr>
            <a:r>
              <a:rPr lang="ru-RU" sz="2400" b="1" dirty="0">
                <a:ea typeface="+mn-lt"/>
                <a:cs typeface="+mn-lt"/>
              </a:rPr>
              <a:t>Декларация </a:t>
            </a:r>
            <a:r>
              <a:rPr lang="ru-RU" sz="2400" b="1" dirty="0" err="1">
                <a:ea typeface="+mn-lt"/>
                <a:cs typeface="+mn-lt"/>
              </a:rPr>
              <a:t>относно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dirty="0" err="1">
                <a:ea typeface="+mn-lt"/>
                <a:cs typeface="+mn-lt"/>
              </a:rPr>
              <a:t>резултатите</a:t>
            </a:r>
            <a:r>
              <a:rPr lang="ru-RU" sz="2400" b="1" dirty="0">
                <a:ea typeface="+mn-lt"/>
                <a:cs typeface="+mn-lt"/>
              </a:rPr>
              <a:t> от </a:t>
            </a:r>
            <a:r>
              <a:rPr lang="ru-RU" sz="2400" b="1" dirty="0" err="1">
                <a:ea typeface="+mn-lt"/>
                <a:cs typeface="+mn-lt"/>
              </a:rPr>
              <a:t>проведеното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dirty="0" err="1">
                <a:ea typeface="+mn-lt"/>
                <a:cs typeface="+mn-lt"/>
              </a:rPr>
              <a:t>събрание</a:t>
            </a:r>
            <a:r>
              <a:rPr lang="ru-RU" sz="2400" b="1" dirty="0">
                <a:ea typeface="+mn-lt"/>
                <a:cs typeface="+mn-lt"/>
              </a:rPr>
              <a:t> на ЕС за </a:t>
            </a:r>
            <a:r>
              <a:rPr lang="ru-RU" sz="2400" b="1" dirty="0" err="1">
                <a:ea typeface="+mn-lt"/>
                <a:cs typeface="+mn-lt"/>
              </a:rPr>
              <a:t>създаване</a:t>
            </a:r>
            <a:r>
              <a:rPr lang="ru-RU" sz="2400" b="1" dirty="0">
                <a:ea typeface="+mn-lt"/>
                <a:cs typeface="+mn-lt"/>
              </a:rPr>
              <a:t> на СС</a:t>
            </a:r>
            <a:endParaRPr lang="ru-RU" sz="2400" b="1" dirty="0">
              <a:latin typeface="Calibri"/>
              <a:ea typeface="Calibri" panose="020F0502020204030204" pitchFamily="34" charset="0"/>
              <a:cs typeface="Calibri"/>
            </a:endParaRPr>
          </a:p>
          <a:p>
            <a:pPr marL="342900" indent="-342900" algn="just">
              <a:spcBef>
                <a:spcPts val="600"/>
              </a:spcBef>
              <a:buAutoNum type="arabicPeriod"/>
            </a:pPr>
            <a:r>
              <a:rPr lang="ru-RU" sz="2400" b="1" dirty="0">
                <a:ea typeface="+mn-lt"/>
                <a:cs typeface="+mn-lt"/>
              </a:rPr>
              <a:t>Декларация </a:t>
            </a:r>
            <a:r>
              <a:rPr lang="ru-RU" sz="2400" b="1" dirty="0" err="1">
                <a:ea typeface="+mn-lt"/>
                <a:cs typeface="+mn-lt"/>
              </a:rPr>
              <a:t>относно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dirty="0" err="1">
                <a:ea typeface="+mn-lt"/>
                <a:cs typeface="+mn-lt"/>
              </a:rPr>
              <a:t>представения</a:t>
            </a:r>
            <a:r>
              <a:rPr lang="ru-RU" sz="2400" b="1" dirty="0">
                <a:ea typeface="+mn-lt"/>
                <a:cs typeface="+mn-lt"/>
              </a:rPr>
              <a:t> сертификат за </a:t>
            </a:r>
            <a:r>
              <a:rPr lang="ru-RU" sz="2400" b="1" dirty="0" err="1">
                <a:ea typeface="+mn-lt"/>
                <a:cs typeface="+mn-lt"/>
              </a:rPr>
              <a:t>енергийна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dirty="0" err="1">
                <a:ea typeface="+mn-lt"/>
                <a:cs typeface="+mn-lt"/>
              </a:rPr>
              <a:t>ефективност</a:t>
            </a:r>
            <a:endParaRPr lang="ru-RU" sz="2400" b="1" dirty="0" err="1">
              <a:latin typeface="Calibri"/>
              <a:ea typeface="Calibri" panose="020F0502020204030204" pitchFamily="34" charset="0"/>
              <a:cs typeface="Calibri"/>
            </a:endParaRP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bg-BG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0B6C-8D1F-42FD-AA1E-76261E5E8E24}" type="datetime1">
              <a:rPr lang="bg-BG" noProof="0" smtClean="0"/>
              <a:t>30.1.2023 г.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Todor Popov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2042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E5E388D-0F85-4EDA-A59C-C4E14987C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/>
              <a:t>СТЪПКИ ЗА КАНДИДАТСТВАНЕ (условни)</a:t>
            </a:r>
            <a:endParaRPr lang="en-US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CD6565CB-45A4-465A-A747-D83A67D20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16729"/>
              </p:ext>
            </p:extLst>
          </p:nvPr>
        </p:nvGraphicFramePr>
        <p:xfrm>
          <a:off x="-1" y="1737361"/>
          <a:ext cx="121920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52704165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56499960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77935226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529204405"/>
                    </a:ext>
                  </a:extLst>
                </a:gridCol>
              </a:tblGrid>
              <a:tr h="96727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8757" marR="108757" marT="54378" marB="5437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2</a:t>
                      </a:r>
                    </a:p>
                  </a:txBody>
                  <a:tcPr marL="108757" marR="108757" marT="54378" marB="54378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3200" b="1" dirty="0"/>
                        <a:t>3</a:t>
                      </a:r>
                      <a:endParaRPr lang="en-US" sz="3200" b="1" dirty="0"/>
                    </a:p>
                  </a:txBody>
                  <a:tcPr marL="108757" marR="108757" marT="54378" marB="54378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3200" b="1" dirty="0"/>
                        <a:t>4</a:t>
                      </a:r>
                      <a:r>
                        <a:rPr lang="bg-BG" sz="3200" b="1" baseline="0" dirty="0"/>
                        <a:t> </a:t>
                      </a:r>
                      <a:endParaRPr lang="en-US" sz="3200" b="1" dirty="0"/>
                    </a:p>
                  </a:txBody>
                  <a:tcPr marL="108757" marR="108757" marT="54378" marB="5437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982286"/>
                  </a:ext>
                </a:extLst>
              </a:tr>
              <a:tr h="13539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УЧРЕДЯВАНЕ НА СДРУЖЕНИЕ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ПОДАВАНЕ НА </a:t>
                      </a:r>
                      <a:r>
                        <a:rPr kumimoji="0" lang="bg-BG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ЗАЯВЛЕНИЕ ЗА УЧАСТИЕ ПО ПРОЦЕДУРА  - ПРИЛОЖЕНИЕ 4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КАНДИДАТСТВАНЕ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СКЛЮЧВАНЕ НА ДОГОВОР ЗА ФИНАНСИРАНЕ - ПРИЛОЖЕНИЕ 6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854204"/>
                  </a:ext>
                </a:extLst>
              </a:tr>
              <a:tr h="14454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ВЗЕМАНЕ НА РЕШЕНИЕ ЗА КАНДИДАТСТВАНЕ ПО НАСТОЯЩАТА ПРОЦЕДУРА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ПОДПИСВАНЕ НА ПАРТНЬОРСКО СПОРАЗУМЕНИЕ – ПРИЛОЖЕНИЕ 2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ОЦЕНКА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ИЗПЪЛНЕНИЕ НА ПРОЕКТА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341735"/>
                  </a:ext>
                </a:extLst>
              </a:tr>
              <a:tr h="13539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ИЗГОТВЯНЕ НА ТО, ТП и ОЕЕ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ИЗГОТВЯНЕ НА КСС ПО ОКРУПНЕНИ ПОКАЗАТЕЛИ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ОТЧИТАНЕ НА ПРОЕКТА ПРЕДИ 30.06.2022 ГОДИНА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67498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142E-84A8-4AEF-B0B1-92DB5D17A158}" type="datetime1">
              <a:rPr lang="bg-BG" smtClean="0"/>
              <a:t>30.1.2023 г.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Todor Popov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37304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 Company All Hands_Win32_MS v3" id="{1F352A5D-0EBE-49A2-9FF7-DEF81AB6F3C6}" vid="{D35781EA-2188-4D84-8966-791644CE13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E879E6-8FFE-4154-8F2A-F7518B89B376}">
  <ds:schemaRefs>
    <ds:schemaRef ds:uri="http://purl.org/dc/terms/"/>
    <ds:schemaRef ds:uri="71af3243-3dd4-4a8d-8c0d-dd76da1f02a5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Classic company all hands presentation</Template>
  <TotalTime>0</TotalTime>
  <Words>879</Words>
  <Application>Microsoft Office PowerPoint</Application>
  <PresentationFormat>Widescreen</PresentationFormat>
  <Paragraphs>145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Times New Roman</vt:lpstr>
      <vt:lpstr>Wingdings</vt:lpstr>
      <vt:lpstr>RetrospectVTI</vt:lpstr>
      <vt:lpstr>„ПОДКРЕПА ЗА УСТОЙЧИВО ЕНЕРГИЙНО ОБНОВЯВАНЕ НА ЖИЛИЩНИЯ СГРАДЕН ФОНД - ЕТАП I“, </vt:lpstr>
      <vt:lpstr>Очаквано годишно намаляване на емисиите на СО2 (екологични ползи)</vt:lpstr>
      <vt:lpstr>Целесъобразност на инвестицията - РЗП на обекта</vt:lpstr>
      <vt:lpstr>Постигнато ниво на подобрение на жилищната инфраструктура</vt:lpstr>
      <vt:lpstr>Необходими документи</vt:lpstr>
      <vt:lpstr>Необходими документи</vt:lpstr>
      <vt:lpstr>СТЪПКИ ЗА КАНДИДАТСТВАНЕ (условни)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„ПОДКРЕПА ЗА УСТОЙЧИВО ЕНЕРГИЙНО ОБНОВЯВАНЕ НА ЖИЛИЩНИЯ СГРАДЕН ФОНД - ЕТАП I“,</dc:title>
  <dc:creator/>
  <cp:lastModifiedBy/>
  <cp:revision>235</cp:revision>
  <dcterms:created xsi:type="dcterms:W3CDTF">2022-11-16T11:52:09Z</dcterms:created>
  <dcterms:modified xsi:type="dcterms:W3CDTF">2023-01-30T07:08:56Z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